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976E67-C8CE-40CC-95D5-F2A5B3F9D5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F8B7A35-9B95-459E-AFD2-782D465AC4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5936C6E-1C11-4AB7-85FF-7AAE18B7B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1F20F-3212-4E78-B195-ABF75C0B121A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C63D61-7232-4FC1-8AEF-F22E2F02D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8192C8-C5C0-4D18-8B63-B6FD235D9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0590B-E2FB-490E-AEDD-8291088DD81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86342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CC3D34-D6C0-4597-94DE-4B9B883E3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46BAC0B-BA46-4B6E-9EAA-F464081CD1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21445F-12ED-4815-A694-88349B6D8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1F20F-3212-4E78-B195-ABF75C0B121A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CFD7C94-FC14-4067-8BE7-DF923C4C5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D11C1E-EA83-48E2-BEF1-E782A6EEC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0590B-E2FB-490E-AEDD-8291088DD81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44632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4029295-EA73-42E9-A8BC-773DEAB6E5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F2865C3-2146-4571-BC5D-8003297647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EB0E3BA-5B90-42EC-A92E-21704616A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1F20F-3212-4E78-B195-ABF75C0B121A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CC8A61-DCF5-4A8A-AE2A-844C2623D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2C598E-60C6-466F-AE4E-D028A0680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0590B-E2FB-490E-AEDD-8291088DD81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20254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643B92-78A0-43A6-A455-48E9E9AA7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AD2801-90EE-4D12-A001-4031D52F7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713B64-D92F-4C14-8BF2-27E83817D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1F20F-3212-4E78-B195-ABF75C0B121A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340AC1-3379-4B21-AD01-6AE2C0A9C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F98DA3-FD29-4133-B003-1EAAFE19B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0590B-E2FB-490E-AEDD-8291088DD81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61184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5EC593-B83A-44FC-9883-2089DC28E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B75729F-59F3-4BF0-BD83-666F84DB01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C000D2-5547-4E03-AF81-F1B82A09E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1F20F-3212-4E78-B195-ABF75C0B121A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C33C98-F920-4D2D-841F-5E52D7B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08E36D-58CC-4EAB-BBCB-845300EFC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0590B-E2FB-490E-AEDD-8291088DD81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60796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E606DD-436E-4A96-898B-6DFF57BD8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0272B5-BE2C-4ADA-8A93-2DA64665B5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0B562F0-E5B9-478B-8B5E-3C235C361E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142F984-7850-4D7B-BE16-2358B7C98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1F20F-3212-4E78-B195-ABF75C0B121A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9957799-5E5E-44D0-893F-BC1DE06CC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14E1CCD-EA43-4CA3-ADB2-60F310421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0590B-E2FB-490E-AEDD-8291088DD81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1364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FA3BC4-A244-4AAA-8E07-2A7CA70F4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A35D7D3-E7F7-4678-838E-37EFCF8F1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1981EEC-7385-4318-BD1F-4F6AF0BDAE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287267D-8CC8-424C-B3EA-7275DD01A2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6B45DB7-5799-4B80-B8A0-DAAD7067EB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F9ABB41-ED56-487C-96E2-D3425EB04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1F20F-3212-4E78-B195-ABF75C0B121A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85E24A0-92A7-47A2-884C-8CC915599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0861E48-43AA-4571-BDB3-24E972136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0590B-E2FB-490E-AEDD-8291088DD81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78278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529269-C55E-4818-9949-0AEA8ADD8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0BFFFC6-141E-479B-AB24-A0E60185B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1F20F-3212-4E78-B195-ABF75C0B121A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C1259F0-577F-469C-B72B-B92EA63D4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539C2C3-A66C-4069-8787-F7F00D770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0590B-E2FB-490E-AEDD-8291088DD81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03574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982DCCB-ED1C-4EB2-85F0-5818C9C28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1F20F-3212-4E78-B195-ABF75C0B121A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5A00F58-6A8A-446C-8863-1A8E7E606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A3C31C8-6D9C-4EF9-8366-3BFCB4700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0590B-E2FB-490E-AEDD-8291088DD81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3591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24C196-BC8C-4717-BBC8-1DFA1BBDD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260676-A971-4089-AD0A-1803A6473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54D9ACB-4817-4520-8648-9AD7DE440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85AFAA2-0888-4D17-A222-F9E654DB1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1F20F-3212-4E78-B195-ABF75C0B121A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2A1BE50-9E20-42A7-8697-88A55BEAD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3E37450-D95D-42E6-81A9-4DE106387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0590B-E2FB-490E-AEDD-8291088DD81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29327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1EB065-AC5C-4E3B-8348-164F9247B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0F91FB0-9986-463E-8306-F90B0CBE49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3C4272E-FF8A-462C-B85D-740A875D36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B42748F-74B1-4344-A59A-1B439241C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1F20F-3212-4E78-B195-ABF75C0B121A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E2C610B-E0DD-485F-B1D3-DA98E0500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986EAC-2141-41A0-9E0E-9A87EC48D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0590B-E2FB-490E-AEDD-8291088DD81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6053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E54666F-8000-47FD-9E64-2791B280A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A71B836-442D-427C-9379-E562337AF2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95F2CE-E365-4B85-8F6E-019BCA852A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1F20F-3212-4E78-B195-ABF75C0B121A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DF59B2-4AE7-4A7F-9600-6DB464BD2F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599D7C-CBB6-42D0-A90C-89CFABFD14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0590B-E2FB-490E-AEDD-8291088DD81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43366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F1EA4EB6-2102-46D9-9D2D-BB6A881658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47193" y="1320732"/>
            <a:ext cx="8389985" cy="4725066"/>
          </a:xfrm>
        </p:spPr>
        <p:txBody>
          <a:bodyPr>
            <a:normAutofit/>
          </a:bodyPr>
          <a:lstStyle/>
          <a:p>
            <a:r>
              <a:rPr lang="fr-CA" dirty="0"/>
              <a:t>Projet J : Diophante</a:t>
            </a:r>
          </a:p>
          <a:p>
            <a:r>
              <a:rPr lang="fr-CA" dirty="0"/>
              <a:t>Fais pas Alex </a:t>
            </a:r>
            <a:r>
              <a:rPr lang="fr-CA" dirty="0" err="1"/>
              <a:t>vachon</a:t>
            </a:r>
            <a:r>
              <a:rPr lang="fr-CA" dirty="0"/>
              <a:t> 02</a:t>
            </a:r>
          </a:p>
          <a:p>
            <a:endParaRPr lang="fr-CA" dirty="0"/>
          </a:p>
          <a:p>
            <a:pPr algn="l"/>
            <a:r>
              <a:rPr lang="fr-CA" dirty="0"/>
              <a:t>Diophante d’</a:t>
            </a:r>
            <a:r>
              <a:rPr lang="fr-CA" dirty="0" err="1"/>
              <a:t>Alexendrie</a:t>
            </a:r>
            <a:endParaRPr lang="fr-CA" dirty="0"/>
          </a:p>
          <a:p>
            <a:pPr algn="l"/>
            <a:r>
              <a:rPr lang="fr-CA" dirty="0" err="1"/>
              <a:t>Periode</a:t>
            </a:r>
            <a:r>
              <a:rPr lang="fr-CA" dirty="0"/>
              <a:t> de temps : 300</a:t>
            </a:r>
          </a:p>
          <a:p>
            <a:pPr algn="l"/>
            <a:endParaRPr lang="fr-CA" dirty="0"/>
          </a:p>
          <a:p>
            <a:pPr algn="l"/>
            <a:endParaRPr lang="fr-CA" dirty="0"/>
          </a:p>
          <a:p>
            <a:pPr algn="l"/>
            <a:endParaRPr lang="fr-CA" dirty="0"/>
          </a:p>
          <a:p>
            <a:pPr algn="l"/>
            <a:endParaRPr lang="fr-CA" dirty="0"/>
          </a:p>
          <a:p>
            <a:endParaRPr lang="fr-CA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B36B2EE-36D7-4CE4-9A36-C8B093BA8A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95500" cy="2800350"/>
          </a:xfrm>
          <a:prstGeom prst="rect">
            <a:avLst/>
          </a:prstGeom>
        </p:spPr>
      </p:pic>
      <p:pic>
        <p:nvPicPr>
          <p:cNvPr id="1028" name="Picture 4" descr="Phare d&amp;#39;Alexanderie">
            <a:extLst>
              <a:ext uri="{FF2B5EF4-FFF2-40B4-BE49-F238E27FC236}">
                <a16:creationId xmlns:a16="http://schemas.microsoft.com/office/drawing/2014/main" id="{F3F3E953-33F2-47E3-8302-2AA09C143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579294"/>
            <a:ext cx="28575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iophante d&amp;#39;Alexandrie — Wikipédia">
            <a:extLst>
              <a:ext uri="{FF2B5EF4-FFF2-40B4-BE49-F238E27FC236}">
                <a16:creationId xmlns:a16="http://schemas.microsoft.com/office/drawing/2014/main" id="{8842A24E-D5BD-44E5-A67B-396F9CAF82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6536" y="2864385"/>
            <a:ext cx="2105807" cy="3457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2704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9F93CE-73A2-4EC8-BE9D-0AECF86E3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#6 son épitaphe</a:t>
            </a:r>
          </a:p>
          <a:p>
            <a:r>
              <a:rPr lang="fr-CA" dirty="0"/>
              <a:t>Enfance :1/6   =14</a:t>
            </a:r>
          </a:p>
          <a:p>
            <a:r>
              <a:rPr lang="fr-CA" dirty="0"/>
              <a:t>Adolescence :1/12   =7</a:t>
            </a:r>
          </a:p>
          <a:p>
            <a:r>
              <a:rPr lang="fr-CA" dirty="0"/>
              <a:t>Avant son mariage :1/7=  12</a:t>
            </a:r>
          </a:p>
          <a:p>
            <a:r>
              <a:rPr lang="fr-CA" dirty="0"/>
              <a:t>5 ans avant d’avoir son fils son fils </a:t>
            </a:r>
            <a:r>
              <a:rPr lang="fr-CA" dirty="0" err="1"/>
              <a:t>vecu</a:t>
            </a:r>
            <a:r>
              <a:rPr lang="fr-CA" dirty="0"/>
              <a:t> :1/2=  42</a:t>
            </a:r>
          </a:p>
          <a:p>
            <a:r>
              <a:rPr lang="fr-CA" dirty="0"/>
              <a:t>Il ne </a:t>
            </a:r>
            <a:r>
              <a:rPr lang="fr-CA" dirty="0" err="1"/>
              <a:t>vecu</a:t>
            </a:r>
            <a:r>
              <a:rPr lang="fr-CA" dirty="0"/>
              <a:t> que 4 ans </a:t>
            </a:r>
            <a:r>
              <a:rPr lang="fr-CA" dirty="0" err="1"/>
              <a:t>denominateur</a:t>
            </a:r>
            <a:r>
              <a:rPr lang="fr-CA" dirty="0"/>
              <a:t> commun:=84</a:t>
            </a:r>
          </a:p>
          <a:p>
            <a:pPr algn="ctr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43946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98BA3B-3FCD-4ED5-9099-81C592B91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1453"/>
            <a:ext cx="10515600" cy="4618718"/>
          </a:xfrm>
        </p:spPr>
        <p:txBody>
          <a:bodyPr>
            <a:normAutofit fontScale="77500" lnSpcReduction="20000"/>
          </a:bodyPr>
          <a:lstStyle/>
          <a:p>
            <a:r>
              <a:rPr lang="fr-CA" dirty="0"/>
              <a:t>#7 Comment peut on trouver 4nombre lorsqu’on connait toute les sommes possible de trois entre eux 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       x + y + z  =20</a:t>
            </a:r>
          </a:p>
          <a:p>
            <a:pPr marL="0" indent="0">
              <a:buNone/>
            </a:pPr>
            <a:r>
              <a:rPr lang="fr-CA" dirty="0"/>
              <a:t>w + x + y        =22</a:t>
            </a:r>
          </a:p>
          <a:p>
            <a:pPr marL="0" indent="0">
              <a:buNone/>
            </a:pPr>
            <a:r>
              <a:rPr lang="fr-CA" dirty="0"/>
              <a:t>w + +x     + z  =24</a:t>
            </a:r>
          </a:p>
          <a:p>
            <a:pPr marL="0" indent="0">
              <a:buNone/>
            </a:pPr>
            <a:r>
              <a:rPr lang="fr-CA" dirty="0"/>
              <a:t>w +       y + z  =27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# d’</a:t>
            </a:r>
            <a:r>
              <a:rPr lang="fr-CA" dirty="0" err="1"/>
              <a:t>inconues</a:t>
            </a:r>
            <a:r>
              <a:rPr lang="fr-CA" dirty="0"/>
              <a:t> variables =</a:t>
            </a:r>
          </a:p>
          <a:p>
            <a:pPr marL="0" indent="0">
              <a:buNone/>
            </a:pPr>
            <a:r>
              <a:rPr lang="fr-CA" dirty="0"/>
              <a:t># combien d’équation =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3w + 3x + 3y + 3z =93</a:t>
            </a:r>
          </a:p>
          <a:p>
            <a:pPr marL="0" indent="0">
              <a:buNone/>
            </a:pPr>
            <a:r>
              <a:rPr lang="fr-CA" dirty="0"/>
              <a:t>W + x +y +z = 31</a:t>
            </a: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51178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4F5354C-A574-4B1F-BD10-F7A8EBC9B14A}"/>
              </a:ext>
            </a:extLst>
          </p:cNvPr>
          <p:cNvSpPr/>
          <p:nvPr/>
        </p:nvSpPr>
        <p:spPr>
          <a:xfrm>
            <a:off x="3048000" y="2413338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CA" dirty="0"/>
              <a:t>#7 Comment peut on trouver 4nombre lorsqu’on connait toute les sommes possible de trois entre </a:t>
            </a:r>
            <a:r>
              <a:rPr lang="fr-CA" dirty="0" err="1"/>
              <a:t>deu</a:t>
            </a:r>
            <a:endParaRPr lang="fr-CA" dirty="0"/>
          </a:p>
          <a:p>
            <a:endParaRPr lang="fr-CA" dirty="0"/>
          </a:p>
          <a:p>
            <a:r>
              <a:rPr lang="fr-CA" dirty="0"/>
              <a:t>       x + y + z  =20   alors w=11</a:t>
            </a:r>
          </a:p>
          <a:p>
            <a:r>
              <a:rPr lang="fr-CA" dirty="0"/>
              <a:t>w + x + y        =22   alors z =9</a:t>
            </a:r>
          </a:p>
          <a:p>
            <a:r>
              <a:rPr lang="fr-CA" dirty="0"/>
              <a:t>w + +x     + z  =24   alors y =7</a:t>
            </a:r>
          </a:p>
          <a:p>
            <a:r>
              <a:rPr lang="fr-CA" dirty="0"/>
              <a:t>w +       y + z  =27   alors x =4</a:t>
            </a:r>
          </a:p>
        </p:txBody>
      </p:sp>
    </p:spTree>
    <p:extLst>
      <p:ext uri="{BB962C8B-B14F-4D97-AF65-F5344CB8AC3E}">
        <p14:creationId xmlns:p14="http://schemas.microsoft.com/office/powerpoint/2010/main" val="82499089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196</Words>
  <Application>Microsoft Office PowerPoint</Application>
  <PresentationFormat>Grand écran</PresentationFormat>
  <Paragraphs>32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4</cp:revision>
  <dcterms:created xsi:type="dcterms:W3CDTF">2022-01-18T15:19:56Z</dcterms:created>
  <dcterms:modified xsi:type="dcterms:W3CDTF">2022-01-18T15:50:18Z</dcterms:modified>
</cp:coreProperties>
</file>