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962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280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411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577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759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702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01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000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987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205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22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3F5CB-C124-441F-A4F6-38281F519B06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72637-07C1-4ACB-B3BC-04686058C5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537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Euclide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0800000" flipV="1">
            <a:off x="5031890" y="3509962"/>
            <a:ext cx="4488628" cy="491882"/>
          </a:xfrm>
        </p:spPr>
        <p:txBody>
          <a:bodyPr>
            <a:normAutofit/>
          </a:bodyPr>
          <a:lstStyle/>
          <a:p>
            <a:endParaRPr lang="fr-CA" dirty="0"/>
          </a:p>
        </p:txBody>
      </p:sp>
      <p:pic>
        <p:nvPicPr>
          <p:cNvPr id="2050" name="Picture 2" descr="Euclide | Alexandrie, Mathématicien, Grece antiq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88" y="1041522"/>
            <a:ext cx="3692973" cy="542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07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4580" y="298449"/>
            <a:ext cx="10492195" cy="5659157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Nationalité:</a:t>
            </a:r>
            <a:r>
              <a:rPr lang="fr-CA" sz="3100" dirty="0" err="1" smtClean="0"/>
              <a:t>Grec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>P</a:t>
            </a:r>
            <a:r>
              <a:rPr lang="fr-CA" dirty="0"/>
              <a:t>é</a:t>
            </a:r>
            <a:r>
              <a:rPr lang="fr-CA" dirty="0" smtClean="0"/>
              <a:t>riode de </a:t>
            </a:r>
            <a:r>
              <a:rPr lang="fr-CA" dirty="0" err="1" smtClean="0"/>
              <a:t>temps:</a:t>
            </a:r>
            <a:r>
              <a:rPr lang="fr-CA" sz="2700" dirty="0" err="1"/>
              <a:t>Il</a:t>
            </a:r>
            <a:r>
              <a:rPr lang="fr-CA" sz="2700" dirty="0"/>
              <a:t> est né vers 325 avant J.C à Athènes, il vécut donc au 3ème siècle avant J.C</a:t>
            </a:r>
            <a:r>
              <a:rPr lang="fr-CA" dirty="0" smtClean="0"/>
              <a:t>.</a:t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Image</a:t>
            </a: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pic>
        <p:nvPicPr>
          <p:cNvPr id="3078" name="Picture 6" descr="Grèce: 1) Généralités et démograph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225" y="3434044"/>
            <a:ext cx="27432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58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96553" y="0"/>
            <a:ext cx="10515600" cy="1325563"/>
          </a:xfrm>
        </p:spPr>
        <p:txBody>
          <a:bodyPr/>
          <a:lstStyle/>
          <a:p>
            <a:r>
              <a:rPr lang="fr-CA" dirty="0" smtClean="0"/>
              <a:t>Éléments </a:t>
            </a:r>
            <a:endParaRPr lang="fr-CA" dirty="0"/>
          </a:p>
        </p:txBody>
      </p:sp>
      <p:pic>
        <p:nvPicPr>
          <p:cNvPr id="4102" name="Picture 6" descr="Éléments (Euclide) — Wikipéd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3108961"/>
            <a:ext cx="5351996" cy="328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Pauses mathématiques | Euc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4106" name="Picture 10" descr="Pauses mathématiques | Eucli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646" y="1013150"/>
            <a:ext cx="5333217" cy="399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En hommage à Newt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8" name="AutoShape 14" descr="En hommage à Newton"/>
          <p:cNvSpPr>
            <a:spLocks noChangeAspect="1" noChangeArrowheads="1"/>
          </p:cNvSpPr>
          <p:nvPr/>
        </p:nvSpPr>
        <p:spPr bwMode="auto">
          <a:xfrm>
            <a:off x="460376" y="160338"/>
            <a:ext cx="150690" cy="15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9" name="AutoShape 16" descr="Libres-Penseurs - * EUCLIDE : 13 éléments * Le saviez-vous? L&amp;#39;un des 3  livres les plus vendus de tous les temps, dans le monde, est sur des  preuves et des constructions géométriques!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81424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Grand écran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Euclide</vt:lpstr>
      <vt:lpstr>Nationalité:Grec  Période de temps:Il est né vers 325 avant J.C à Athènes, il vécut donc au 3ème siècle avant J.C.  Image    </vt:lpstr>
      <vt:lpstr>Éléments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Euclide</dc:title>
  <dc:creator>CSBE</dc:creator>
  <cp:lastModifiedBy>CSBE</cp:lastModifiedBy>
  <cp:revision>2</cp:revision>
  <dcterms:created xsi:type="dcterms:W3CDTF">2021-10-19T19:16:28Z</dcterms:created>
  <dcterms:modified xsi:type="dcterms:W3CDTF">2021-10-19T19:23:42Z</dcterms:modified>
</cp:coreProperties>
</file>