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4E1A-2879-4D32-A6A4-121F659C841C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6412-8916-4AFB-A8BD-552939A8C2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341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4E1A-2879-4D32-A6A4-121F659C841C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6412-8916-4AFB-A8BD-552939A8C2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775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4E1A-2879-4D32-A6A4-121F659C841C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6412-8916-4AFB-A8BD-552939A8C2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396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4E1A-2879-4D32-A6A4-121F659C841C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6412-8916-4AFB-A8BD-552939A8C2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03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4E1A-2879-4D32-A6A4-121F659C841C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6412-8916-4AFB-A8BD-552939A8C2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247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4E1A-2879-4D32-A6A4-121F659C841C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6412-8916-4AFB-A8BD-552939A8C2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6919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4E1A-2879-4D32-A6A4-121F659C841C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6412-8916-4AFB-A8BD-552939A8C2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557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4E1A-2879-4D32-A6A4-121F659C841C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6412-8916-4AFB-A8BD-552939A8C2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240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4E1A-2879-4D32-A6A4-121F659C841C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6412-8916-4AFB-A8BD-552939A8C2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56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4E1A-2879-4D32-A6A4-121F659C841C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6412-8916-4AFB-A8BD-552939A8C2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78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4E1A-2879-4D32-A6A4-121F659C841C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6412-8916-4AFB-A8BD-552939A8C2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896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4E1A-2879-4D32-A6A4-121F659C841C}" type="datetimeFigureOut">
              <a:rPr lang="fr-CA" smtClean="0"/>
              <a:t>2021-10-19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86412-8916-4AFB-A8BD-552939A8C26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944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Archimed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49251" y="2396574"/>
            <a:ext cx="724097" cy="357824"/>
          </a:xfrm>
        </p:spPr>
        <p:txBody>
          <a:bodyPr>
            <a:normAutofit fontScale="92500" lnSpcReduction="20000"/>
          </a:bodyPr>
          <a:lstStyle/>
          <a:p>
            <a:endParaRPr lang="fr-CA" dirty="0"/>
          </a:p>
        </p:txBody>
      </p:sp>
      <p:sp>
        <p:nvSpPr>
          <p:cNvPr id="4" name="AutoShape 2" descr="Archimède - Les Fluid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28" name="Picture 4" descr="Archimède - Les Fluid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44" y="839096"/>
            <a:ext cx="2966589" cy="437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670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 smtClean="0"/>
              <a:t>Nationalité:</a:t>
            </a:r>
            <a:r>
              <a:rPr lang="fr-CA" sz="3200" dirty="0" err="1" smtClean="0"/>
              <a:t>Grec</a:t>
            </a:r>
            <a:endParaRPr lang="fr-CA" sz="32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1709995"/>
            <a:ext cx="11925068" cy="4218668"/>
          </a:xfrm>
        </p:spPr>
        <p:txBody>
          <a:bodyPr/>
          <a:lstStyle/>
          <a:p>
            <a:pPr marL="0" indent="0">
              <a:buNone/>
            </a:pPr>
            <a:r>
              <a:rPr lang="fr-CA" dirty="0" smtClean="0"/>
              <a:t>période de </a:t>
            </a:r>
            <a:r>
              <a:rPr lang="fr-CA" dirty="0" err="1" smtClean="0"/>
              <a:t>temps:</a:t>
            </a:r>
            <a:r>
              <a:rPr lang="fr-CA" sz="2000" dirty="0" err="1" smtClean="0"/>
              <a:t>vers</a:t>
            </a:r>
            <a:r>
              <a:rPr lang="fr-CA" sz="2000" dirty="0" smtClean="0"/>
              <a:t> 287 avant J.C et mort en 212 avant J.C</a:t>
            </a:r>
          </a:p>
          <a:p>
            <a:pPr marL="0" indent="0">
              <a:buNone/>
            </a:pPr>
            <a:endParaRPr lang="fr-CA" sz="2000" dirty="0"/>
          </a:p>
          <a:p>
            <a:pPr marL="0" indent="0">
              <a:buNone/>
            </a:pPr>
            <a:r>
              <a:rPr lang="fr-CA" sz="2000" dirty="0" smtClean="0"/>
              <a:t>Carte image:</a:t>
            </a:r>
            <a:endParaRPr lang="fr-CA" sz="2000" dirty="0"/>
          </a:p>
        </p:txBody>
      </p:sp>
      <p:pic>
        <p:nvPicPr>
          <p:cNvPr id="2052" name="Picture 4" descr="Guide Grèce continentale et Cyclades: passeport, visa, ambassades,  consulats de la Grèce continentale et Cyclades - Bourse des Voy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76" y="3152355"/>
            <a:ext cx="3722146" cy="303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65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invention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La </a:t>
            </a:r>
            <a:r>
              <a:rPr lang="fr-CA" dirty="0" err="1" smtClean="0"/>
              <a:t>vid</a:t>
            </a:r>
            <a:r>
              <a:rPr lang="fr-CA" dirty="0" smtClean="0"/>
              <a:t> d’</a:t>
            </a:r>
            <a:r>
              <a:rPr lang="fr-CA" dirty="0" err="1" smtClean="0"/>
              <a:t>Archimed</a:t>
            </a:r>
            <a:endParaRPr lang="fr-CA" dirty="0" smtClean="0"/>
          </a:p>
          <a:p>
            <a:r>
              <a:rPr lang="fr-CA" dirty="0" err="1" smtClean="0"/>
              <a:t>Architonnerre</a:t>
            </a:r>
            <a:endParaRPr lang="fr-CA" dirty="0" smtClean="0"/>
          </a:p>
          <a:p>
            <a:r>
              <a:rPr lang="fr-CA" dirty="0" smtClean="0"/>
              <a:t>Griffe d’</a:t>
            </a:r>
            <a:r>
              <a:rPr lang="fr-CA" dirty="0" err="1" smtClean="0"/>
              <a:t>Archimed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53014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</Words>
  <Application>Microsoft Office PowerPoint</Application>
  <PresentationFormat>Grand écran</PresentationFormat>
  <Paragraphs>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Archimed</vt:lpstr>
      <vt:lpstr>Nationalité:Grec</vt:lpstr>
      <vt:lpstr>invention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Archimed</dc:title>
  <dc:creator>CSBE</dc:creator>
  <cp:lastModifiedBy>CSBE</cp:lastModifiedBy>
  <cp:revision>2</cp:revision>
  <dcterms:created xsi:type="dcterms:W3CDTF">2021-10-19T19:38:07Z</dcterms:created>
  <dcterms:modified xsi:type="dcterms:W3CDTF">2021-10-19T19:45:04Z</dcterms:modified>
</cp:coreProperties>
</file>