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A4200-83A2-46F4-8B9E-AA1C7C2DC164}" v="288" dt="2022-04-01T15:00:31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a=X&amp;bih=757&amp;biw=1440&amp;hl=fr&amp;q=Th%C3%A9on+d%27Alexandrie&amp;stick=H4sIAAAAAAAAAONgVuLUz9U3MCxIsyh5xGjCLfDyxz1hKe1Ja05eY1Tl4grOyC93zSvJLKkUEudig7J4pbi5ELp4FrEKh2QcXpmfp5Ci7piTWpGYl1KUmQoAPBNjU1oAAAA&amp;ved=2ahUKEwiCjby3ifP2AhVMjYkEHaO2ARcQzIcDKAB6BAgVE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5E40-5A50-1BDD-5A11-0BDA87D5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cs typeface="Calibri Light"/>
              </a:rPr>
              <a:t>Hypatie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55CBE4-51C8-70D1-16E7-FB6377EC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289" y="1624341"/>
            <a:ext cx="3160970" cy="4121301"/>
          </a:xfrm>
        </p:spPr>
      </p:pic>
    </p:spTree>
    <p:extLst>
      <p:ext uri="{BB962C8B-B14F-4D97-AF65-F5344CB8AC3E}">
        <p14:creationId xmlns:p14="http://schemas.microsoft.com/office/powerpoint/2010/main" val="317291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51E8-BEC8-BF8B-1CD7-8E113767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87272-B605-354C-3830-487C9584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de son </a:t>
            </a:r>
            <a:r>
              <a:rPr lang="en-US" dirty="0" err="1">
                <a:cs typeface="Calibri"/>
              </a:rPr>
              <a:t>pere</a:t>
            </a:r>
            <a:r>
              <a:rPr lang="en-US" dirty="0">
                <a:cs typeface="Calibri"/>
              </a:rPr>
              <a:t> = </a:t>
            </a:r>
            <a:r>
              <a:rPr lang="en-US" dirty="0">
                <a:ea typeface="+mn-lt"/>
                <a:cs typeface="+mn-lt"/>
                <a:hlinkClick r:id="rId2"/>
              </a:rPr>
              <a:t>Théon d'Alexandrie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Fonction</a:t>
            </a:r>
            <a:r>
              <a:rPr lang="en-US" dirty="0">
                <a:cs typeface="Calibri"/>
              </a:rPr>
              <a:t> =</a:t>
            </a:r>
            <a:r>
              <a:rPr lang="en-US" dirty="0" err="1">
                <a:ea typeface="+mn-lt"/>
                <a:cs typeface="+mn-lt"/>
              </a:rPr>
              <a:t>L'</a:t>
            </a:r>
            <a:r>
              <a:rPr lang="en-US" b="1" dirty="0" err="1">
                <a:ea typeface="+mn-lt"/>
                <a:cs typeface="+mn-lt"/>
              </a:rPr>
              <a:t>Hypatie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marcelienne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néo-platonicienne</a:t>
            </a:r>
            <a:r>
              <a:rPr lang="en-US" dirty="0">
                <a:ea typeface="+mn-lt"/>
                <a:cs typeface="+mn-lt"/>
              </a:rPr>
              <a:t> qui </a:t>
            </a:r>
            <a:r>
              <a:rPr lang="en-US" dirty="0" err="1">
                <a:ea typeface="+mn-lt"/>
                <a:cs typeface="+mn-lt"/>
              </a:rPr>
              <a:t>croit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dirty="0" err="1">
                <a:ea typeface="+mn-lt"/>
                <a:cs typeface="+mn-lt"/>
              </a:rPr>
              <a:t>pouvoir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Beauté</a:t>
            </a:r>
            <a:r>
              <a:rPr lang="en-US" dirty="0">
                <a:ea typeface="+mn-lt"/>
                <a:cs typeface="+mn-lt"/>
              </a:rPr>
              <a:t> — sous </a:t>
            </a:r>
            <a:r>
              <a:rPr lang="en-US" dirty="0" err="1">
                <a:ea typeface="+mn-lt"/>
                <a:cs typeface="+mn-lt"/>
              </a:rPr>
              <a:t>toutes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formes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artistiques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mais</a:t>
            </a:r>
            <a:r>
              <a:rPr lang="en-US" dirty="0">
                <a:ea typeface="+mn-lt"/>
                <a:cs typeface="+mn-lt"/>
              </a:rPr>
              <a:t> surtout </a:t>
            </a:r>
            <a:r>
              <a:rPr lang="en-US" dirty="0" err="1">
                <a:ea typeface="+mn-lt"/>
                <a:cs typeface="+mn-lt"/>
              </a:rPr>
              <a:t>celle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littérature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Période</a:t>
            </a:r>
            <a:r>
              <a:rPr lang="en-US" dirty="0">
                <a:cs typeface="Calibri"/>
              </a:rPr>
              <a:t> de temps = 355-370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Localité</a:t>
            </a:r>
            <a:r>
              <a:rPr lang="en-US" dirty="0">
                <a:cs typeface="Calibri"/>
              </a:rPr>
              <a:t> = </a:t>
            </a:r>
            <a:r>
              <a:rPr lang="en-US" dirty="0" err="1">
                <a:cs typeface="Calibri"/>
              </a:rPr>
              <a:t>Alexendrie</a:t>
            </a:r>
          </a:p>
        </p:txBody>
      </p:sp>
    </p:spTree>
    <p:extLst>
      <p:ext uri="{BB962C8B-B14F-4D97-AF65-F5344CB8AC3E}">
        <p14:creationId xmlns:p14="http://schemas.microsoft.com/office/powerpoint/2010/main" val="36090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A43C-4912-1F3C-1611-C6F6D917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1971-8D95-1648-446D-E41B45B9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Elle </a:t>
            </a:r>
            <a:r>
              <a:rPr lang="en-US" dirty="0" err="1">
                <a:cs typeface="Calibri"/>
              </a:rPr>
              <a:t>enseigne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vulgarise</a:t>
            </a:r>
            <a:r>
              <a:rPr lang="en-US" dirty="0">
                <a:cs typeface="Calibri"/>
              </a:rPr>
              <a:t> les </a:t>
            </a:r>
            <a:r>
              <a:rPr lang="en-US" dirty="0" err="1">
                <a:cs typeface="Calibri"/>
              </a:rPr>
              <a:t>écris</a:t>
            </a:r>
            <a:r>
              <a:rPr lang="en-US" dirty="0">
                <a:cs typeface="Calibri"/>
              </a:rPr>
              <a:t> de</a:t>
            </a:r>
            <a:r>
              <a:rPr lang="en-US" dirty="0">
                <a:ea typeface="+mn-lt"/>
                <a:cs typeface="+mn-lt"/>
              </a:rPr>
              <a:t> 3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predécesseur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Archimède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Euclide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Diophante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Elle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considéré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comme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derniere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savante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16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295C-9295-39C4-1230-AAA1B740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5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2B55-B20E-0ABF-2219-445A455F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Faite</a:t>
            </a:r>
            <a:r>
              <a:rPr lang="en-US" dirty="0">
                <a:cs typeface="Calibri"/>
              </a:rPr>
              <a:t> prevue de vigilance </a:t>
            </a:r>
          </a:p>
          <a:p>
            <a:r>
              <a:rPr lang="en-US" dirty="0" err="1">
                <a:cs typeface="Calibri"/>
              </a:rPr>
              <a:t>Vérifier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toute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l’affirmation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Efforcer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comprendre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n’est</a:t>
            </a:r>
            <a:r>
              <a:rPr lang="en-US" dirty="0">
                <a:cs typeface="Calibri"/>
              </a:rPr>
              <a:t> pas Claire</a:t>
            </a:r>
          </a:p>
          <a:p>
            <a:r>
              <a:rPr lang="en-US" dirty="0">
                <a:cs typeface="Calibri"/>
              </a:rPr>
              <a:t>Meme un maître </a:t>
            </a:r>
            <a:r>
              <a:rPr lang="en-US" dirty="0" err="1">
                <a:cs typeface="Calibri"/>
              </a:rPr>
              <a:t>peut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tromper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Sachez</a:t>
            </a:r>
            <a:r>
              <a:rPr lang="en-US" dirty="0">
                <a:cs typeface="Calibri"/>
              </a:rPr>
              <a:t>  </a:t>
            </a:r>
            <a:r>
              <a:rPr lang="en-US" dirty="0" err="1">
                <a:cs typeface="Calibri"/>
              </a:rPr>
              <a:t>qu’il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toujours</a:t>
            </a:r>
            <a:r>
              <a:rPr lang="en-US" dirty="0">
                <a:cs typeface="Calibri"/>
              </a:rPr>
              <a:t> possible </a:t>
            </a:r>
            <a:r>
              <a:rPr lang="en-US" dirty="0" err="1">
                <a:cs typeface="Calibri"/>
              </a:rPr>
              <a:t>d’améliorer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penser</a:t>
            </a:r>
            <a:r>
              <a:rPr lang="en-US" dirty="0">
                <a:cs typeface="Calibri"/>
              </a:rPr>
              <a:t> des plus grand</a:t>
            </a:r>
          </a:p>
        </p:txBody>
      </p:sp>
    </p:spTree>
    <p:extLst>
      <p:ext uri="{BB962C8B-B14F-4D97-AF65-F5344CB8AC3E}">
        <p14:creationId xmlns:p14="http://schemas.microsoft.com/office/powerpoint/2010/main" val="260126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FFDD-3FF8-B7FE-627C-745CA4F0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F6162-459A-293C-0AAA-742E1C23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107</Words>
  <Application>Microsoft Office PowerPoint</Application>
  <PresentationFormat>Grand écran</PresentationFormat>
  <Paragraphs>18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Hypatie</vt:lpstr>
      <vt:lpstr>Présentation PowerPoint</vt:lpstr>
      <vt:lpstr>Présentation PowerPoint</vt:lpstr>
      <vt:lpstr>5 phrase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eleve</dc:creator>
  <cp:lastModifiedBy>CSBE</cp:lastModifiedBy>
  <cp:revision>101</cp:revision>
  <dcterms:created xsi:type="dcterms:W3CDTF">2022-04-01T14:18:26Z</dcterms:created>
  <dcterms:modified xsi:type="dcterms:W3CDTF">2022-04-13T19:24:58Z</dcterms:modified>
</cp:coreProperties>
</file>