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885591-27BD-4087-AB1B-71C1FD8F8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91E714-4513-4A17-BE13-0E56F4D58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039EDF-E8C5-4356-A9A0-9CCC7D86A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4106-14E7-4A4D-9D7B-6A283C1B551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E107DF-FA61-44A8-9EAA-E2D52719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3F0FC4-C45F-4EA1-A559-AB0C05E7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102A-8894-49EE-B8AB-01A46D44C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052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C1A9A-1256-4C15-91C7-6E920C9F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1E4B84-AD3E-4F1E-8DEE-B770167AE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F52653-E176-4011-9781-C1FE0DCF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4106-14E7-4A4D-9D7B-6A283C1B551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DCFE54-314E-4DB2-92AE-D6202583B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90B11C-57CB-4D70-B582-4A3721AA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102A-8894-49EE-B8AB-01A46D44C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644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0813CD2-A26E-40BA-8953-6770725E0E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57457A-23EE-41AE-B2B6-5F5E7D794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7CE1A7-511D-4F6B-BEF9-F166ACFA6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4106-14E7-4A4D-9D7B-6A283C1B551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247D1B-8533-4E0B-9B3A-0DB00103B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65493A-3F07-4CF4-88D7-2EAC46EE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102A-8894-49EE-B8AB-01A46D44C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573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E306D5-F345-422C-A5C9-5FC09BFB6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12A6C4-CDB6-4D8D-AFEA-C9E327BE5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D7DA33-7245-4221-815A-5E42B56B9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4106-14E7-4A4D-9D7B-6A283C1B551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B3D616-18AC-4821-89AC-909A7763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0B4D8D-048A-468D-83E2-340ACD029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102A-8894-49EE-B8AB-01A46D44C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842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C5DE24-57DA-430F-8C98-0B86BEAF8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120D0F-74C8-4DBA-8F9C-A2B0033FF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2822B6-EB65-4A1A-B044-133AA6D9D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4106-14E7-4A4D-9D7B-6A283C1B551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05AA1B-8FC7-447A-85D4-02BEB9EF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D23B2F-6A52-48B5-9657-A726FFBD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102A-8894-49EE-B8AB-01A46D44C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025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D58312-6DCB-4BAD-A092-01AF7F54F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E09301-79B9-44FA-9BF5-795C188D9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4DA9AA-7FCE-432A-AEEB-E5ABD55A7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A9D23B-2A9C-4216-B160-2BB2B1F1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4106-14E7-4A4D-9D7B-6A283C1B551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574DF6-B890-4FC4-91BC-554CA0A89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373A74-9BD1-4A91-B1DE-0ABE3B72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102A-8894-49EE-B8AB-01A46D44C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448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F83ED-F2AF-48B6-93A1-5A3A2F91B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1188EF-F0F9-487B-8E45-9005D63D8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1328A2-07EE-4DB0-92FF-A8C455E8F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3A18B1E-304F-4C98-83AD-AF82DD265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61173E-5BFC-4327-9FAE-C743F4A0D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4D2B95F-5742-492D-8D57-F760CF36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4106-14E7-4A4D-9D7B-6A283C1B551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C266FC-FA2D-43C6-9D99-A3525B8E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84DFDC1-32CB-4A9F-9A51-CD219F82A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102A-8894-49EE-B8AB-01A46D44C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996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C7F28-F703-4117-AACA-89211F3C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D38F20-68DC-49B7-BEFF-A522D522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4106-14E7-4A4D-9D7B-6A283C1B551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96FBA0-8C32-42DB-9B4B-494ED921A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184467-5B5C-48B1-9F7E-E079F107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102A-8894-49EE-B8AB-01A46D44C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622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03EED4-067D-4CAA-A5F5-10A26D2C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4106-14E7-4A4D-9D7B-6A283C1B551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AAFD4A3-02C6-4173-8058-9159DAB9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13E91F-8BA1-4FED-9808-5E79FAE6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102A-8894-49EE-B8AB-01A46D44C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215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85C6A3-6D48-4051-B7A7-C33FFF89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F822AE-D2DD-4A63-BF80-3B7208749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73EB22-080C-41EA-BCDC-CDA0E1397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979F2-4D59-402C-8C7E-0821C3409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4106-14E7-4A4D-9D7B-6A283C1B551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1003E9-2825-4F2D-9267-13F4CC37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FB918C-7F8F-4934-A9A1-AA171FED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102A-8894-49EE-B8AB-01A46D44C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352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76F36-A17F-4EF8-ABB9-6C7DEFE5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87AFF52-2B35-4ED7-9A4B-65CCD058A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4D8CD1-BDDD-4953-A54C-BB877C1F7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2D21ED-D765-469B-9102-4983F5F6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4106-14E7-4A4D-9D7B-6A283C1B551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32DD03-3C79-4DEE-AE8F-B6EB93CC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B0B335-1383-49FA-93D6-3FF68258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102A-8894-49EE-B8AB-01A46D44C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88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E4FADD-D5B2-4E14-86AF-2FAFFC439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5CEFAC-8A26-4D25-A6C1-0D8EC7D16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A5D62D-EF97-412A-ABDA-3B1AF8FD0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B4106-14E7-4A4D-9D7B-6A283C1B5517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C33CE7-BFA1-4F8B-A845-304DA447A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4B545F-C20A-4C5C-81F4-5B41820B8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0102A-8894-49EE-B8AB-01A46D44C4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144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7ACC2D7A-0756-4A2C-9136-23AF9DDC0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941" y="462580"/>
            <a:ext cx="11639774" cy="6551406"/>
          </a:xfrm>
        </p:spPr>
        <p:txBody>
          <a:bodyPr>
            <a:normAutofit lnSpcReduction="10000"/>
          </a:bodyPr>
          <a:lstStyle/>
          <a:p>
            <a:pPr algn="l"/>
            <a:r>
              <a:rPr lang="fr-CA" dirty="0"/>
              <a:t>Nom : Galilei</a:t>
            </a:r>
          </a:p>
          <a:p>
            <a:pPr algn="l"/>
            <a:r>
              <a:rPr lang="fr-CA" dirty="0"/>
              <a:t>Nom au complet : </a:t>
            </a:r>
            <a:r>
              <a:rPr lang="fr-CA" dirty="0" err="1"/>
              <a:t>Galiléo</a:t>
            </a:r>
            <a:r>
              <a:rPr lang="fr-CA" dirty="0"/>
              <a:t> Galilei</a:t>
            </a:r>
          </a:p>
          <a:p>
            <a:pPr algn="l"/>
            <a:r>
              <a:rPr lang="fr-CA" dirty="0"/>
              <a:t>Nationalité : Italien</a:t>
            </a:r>
          </a:p>
          <a:p>
            <a:pPr algn="l"/>
            <a:r>
              <a:rPr lang="fr-CA" dirty="0"/>
              <a:t>Période de temps : 1564 - 1642</a:t>
            </a:r>
          </a:p>
          <a:p>
            <a:pPr algn="l"/>
            <a:r>
              <a:rPr lang="fr-CA" dirty="0"/>
              <a:t>Découverte : le livre de </a:t>
            </a:r>
            <a:r>
              <a:rPr lang="fr-CA" dirty="0" err="1"/>
              <a:t>copernic</a:t>
            </a:r>
            <a:endParaRPr lang="fr-CA" dirty="0"/>
          </a:p>
          <a:p>
            <a:pPr algn="l"/>
            <a:endParaRPr lang="fr-CA" dirty="0"/>
          </a:p>
          <a:p>
            <a:pPr algn="l"/>
            <a:r>
              <a:rPr lang="fr-CA" dirty="0"/>
              <a:t>4 </a:t>
            </a:r>
            <a:r>
              <a:rPr lang="fr-CA" dirty="0" err="1"/>
              <a:t>preuvre</a:t>
            </a:r>
            <a:endParaRPr lang="fr-CA" dirty="0"/>
          </a:p>
          <a:p>
            <a:pPr marL="342900" indent="-342900" algn="l">
              <a:buFontTx/>
              <a:buChar char="-"/>
            </a:pPr>
            <a:r>
              <a:rPr lang="fr-CA" dirty="0"/>
              <a:t>Le soleil a des taches</a:t>
            </a:r>
          </a:p>
          <a:p>
            <a:pPr marL="342900" indent="-342900" algn="l">
              <a:buFontTx/>
              <a:buChar char="-"/>
            </a:pPr>
            <a:r>
              <a:rPr lang="fr-CA" dirty="0"/>
              <a:t>La lune des cratères</a:t>
            </a:r>
          </a:p>
          <a:p>
            <a:pPr marL="342900" indent="-342900" algn="l">
              <a:buFontTx/>
              <a:buChar char="-"/>
            </a:pPr>
            <a:r>
              <a:rPr lang="fr-CA" dirty="0"/>
              <a:t>Jupiter a des lunes (4)</a:t>
            </a:r>
          </a:p>
          <a:p>
            <a:pPr marL="342900" indent="-342900" algn="l">
              <a:buFontTx/>
              <a:buChar char="-"/>
            </a:pPr>
            <a:r>
              <a:rPr lang="fr-CA" dirty="0"/>
              <a:t>Vénus a des phases</a:t>
            </a:r>
          </a:p>
          <a:p>
            <a:pPr marL="342900" indent="-342900" algn="l">
              <a:buFontTx/>
              <a:buChar char="-"/>
            </a:pPr>
            <a:endParaRPr lang="fr-CA" dirty="0"/>
          </a:p>
          <a:p>
            <a:pPr marL="342900" indent="-342900" algn="l">
              <a:buFontTx/>
              <a:buChar char="-"/>
            </a:pPr>
            <a:endParaRPr lang="fr-CA" dirty="0"/>
          </a:p>
          <a:p>
            <a:pPr algn="l"/>
            <a:r>
              <a:rPr lang="fr-CA" dirty="0"/>
              <a:t>Héliocentrisme : le soleil au centre</a:t>
            </a:r>
          </a:p>
          <a:p>
            <a:pPr algn="l"/>
            <a:r>
              <a:rPr lang="fr-CA" dirty="0"/>
              <a:t>Géocentrisme : la terre est </a:t>
            </a:r>
            <a:r>
              <a:rPr lang="fr-CA"/>
              <a:t>au centre </a:t>
            </a:r>
            <a:endParaRPr lang="fr-CA" dirty="0"/>
          </a:p>
          <a:p>
            <a:pPr algn="l"/>
            <a:endParaRPr lang="fr-CA" dirty="0"/>
          </a:p>
          <a:p>
            <a:pPr algn="l"/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86426D-CC05-49F4-9A7A-036BB923C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0" y="680124"/>
            <a:ext cx="2095500" cy="26574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DD9A675-B247-429B-A1E3-A994F9D32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860" y="766185"/>
            <a:ext cx="3796105" cy="219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814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60</Words>
  <Application>Microsoft Office PowerPoint</Application>
  <PresentationFormat>Grand écran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3</cp:revision>
  <dcterms:created xsi:type="dcterms:W3CDTF">2022-05-16T14:20:04Z</dcterms:created>
  <dcterms:modified xsi:type="dcterms:W3CDTF">2022-05-16T14:33:21Z</dcterms:modified>
</cp:coreProperties>
</file>