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0AB744-E1E3-42A1-A53C-36924050E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ED880C-800F-4599-A93A-FFF9F73B7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CCEAE8-FECB-4787-A63C-7809AAC09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3F0A-4EE8-4C9D-9F82-F32EF80B554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248E32-D318-44A3-A05D-174DCA88E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C71E3A-CFAC-435C-AE8E-3CFCA78A8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2B27-EB2C-476A-A37C-E37F7425AF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045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6D8B93-633E-44A0-A852-3F9921A9B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3CBDF2-C4F6-4478-822D-EDCE7FF74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999DB8-BCCD-4121-A9AB-FEB6C3D73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3F0A-4EE8-4C9D-9F82-F32EF80B554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97A206-F7FB-44CF-A3E2-786DA072E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119632-CF21-4C30-840C-A9A02CF0F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2B27-EB2C-476A-A37C-E37F7425AF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497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FD81DE7-FACD-48B4-980D-E511570A13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D47A22-250B-43EA-8590-947C954EF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ECDAA6-15E6-4D44-B60E-2C1320733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3F0A-4EE8-4C9D-9F82-F32EF80B554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CA507B-66CC-4807-82A4-6871235D6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D53B48-DFA7-4D3A-B991-24F5E27E7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2B27-EB2C-476A-A37C-E37F7425AF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706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76B4EF-BBE6-44BE-9483-3293F850D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D16CBF-1503-4EBC-A744-14C3256C6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BCE049-0B30-4D1B-8AD2-8D02054E3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3F0A-4EE8-4C9D-9F82-F32EF80B554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70BF09-BFC4-4700-97B8-5434F8454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063534-50B7-46E6-A252-89B3A6582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2B27-EB2C-476A-A37C-E37F7425AF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46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0D359A-5F0B-4B1A-8054-D3D618CD2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ED63B2-F4C8-46B2-A1F0-4E8E7878D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0838BC-9D5E-482F-907A-EB7E39A29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3F0A-4EE8-4C9D-9F82-F32EF80B554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F4A5A7-3825-4176-9589-10E66E63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D75BD8-0650-440B-A92F-08709F5F7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2B27-EB2C-476A-A37C-E37F7425AF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6987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5E0994-16CE-49A5-A24E-3A45525E8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A8F02B-6FF8-431C-98C0-A93A2CA31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9CC461-F985-4EDD-825C-E1153B6CE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5D9E59A-6BE7-4A26-A4FD-84656ACCF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3F0A-4EE8-4C9D-9F82-F32EF80B554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729CAA-82DA-4004-897A-4423389E9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B3A08E5-6921-44D2-8681-719013C7F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2B27-EB2C-476A-A37C-E37F7425AF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2018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B94BAA-343C-46A6-AB1B-7DE0A8EF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16467C-B029-4C89-96F1-23757412A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9060A5-ECA0-4A0F-BDE4-100035EE1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1915C93-D4FF-4536-AF8C-BE56D4BE5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6D9C4AB-D4D8-4226-9EB1-6B70BA73AB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51F88D7-5655-4D1E-BB1A-8F659FCF3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3F0A-4EE8-4C9D-9F82-F32EF80B554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E50B24E-4BB1-4CD8-BFED-0C5FDE3EE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91EAC24-E0EF-4978-A91B-2C2FD238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2B27-EB2C-476A-A37C-E37F7425AF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751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96D622-6CC4-441A-9A73-3B2ADBAE0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3513EE-D43B-4D4D-8808-42A13AB5F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3F0A-4EE8-4C9D-9F82-F32EF80B554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82625A4-A922-49D9-BBF1-9C1C73F3C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524D1CF-F1E4-40FD-88D8-6B7FC683C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2B27-EB2C-476A-A37C-E37F7425AF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500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38355A9-F0CB-445E-99FB-25F80826B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3F0A-4EE8-4C9D-9F82-F32EF80B554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AE1203B-A58B-4188-A7C0-B2877A5C6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767C48D-E300-478E-8DEA-E8BE85B33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2B27-EB2C-476A-A37C-E37F7425AF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687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4FBBF9-7E76-4FF8-870B-3000C0FF1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2E3274-1BFD-4464-A666-1202D9E4A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3C52DE-2F0F-4858-903E-D96CA23AB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3FB51D-D7C5-44B3-8EBC-25F1369F2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3F0A-4EE8-4C9D-9F82-F32EF80B554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0AEDE2-5164-4666-B79D-ACACC5723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DBCD1F-96E2-4716-A64B-93B0876D4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2B27-EB2C-476A-A37C-E37F7425AF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244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A8F29F-87DF-4884-A1D6-96740BF6E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6DE3873-48DE-4E55-879D-689637DED6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41C718C-9255-4509-B037-7C739081F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CE0578-8D44-436C-88D9-79C4F9DFB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3F0A-4EE8-4C9D-9F82-F32EF80B554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45B513-1834-4BD6-A6E5-04B087612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D873DE-F650-4FF1-A7CD-06C58C775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D2B27-EB2C-476A-A37C-E37F7425AF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767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8CE1681-948B-44A8-8291-288576EDD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3B25B0-8EA5-4F28-B552-E83BFCA3D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810228-CEF3-40BB-B2AF-D6D0917C51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83F0A-4EE8-4C9D-9F82-F32EF80B554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C4BDD8-C85A-4C16-B640-D69B0DE60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E4F472-9178-496D-BB4D-3205BCAF4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D2B27-EB2C-476A-A37C-E37F7425AF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2393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620949-8F10-4435-BFC6-F28C1EF2A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2786" y="355003"/>
            <a:ext cx="9144000" cy="669944"/>
          </a:xfrm>
        </p:spPr>
        <p:txBody>
          <a:bodyPr>
            <a:normAutofit/>
          </a:bodyPr>
          <a:lstStyle/>
          <a:p>
            <a:r>
              <a:rPr lang="fr-CA" sz="3200" dirty="0"/>
              <a:t>fusée de </a:t>
            </a:r>
            <a:r>
              <a:rPr lang="fr-CA" sz="3200" dirty="0" err="1"/>
              <a:t>alex</a:t>
            </a:r>
            <a:r>
              <a:rPr lang="fr-CA" sz="3200" dirty="0"/>
              <a:t> </a:t>
            </a:r>
            <a:r>
              <a:rPr lang="fr-CA" sz="3200" dirty="0" err="1"/>
              <a:t>vachon</a:t>
            </a:r>
            <a:r>
              <a:rPr lang="fr-CA" sz="3200" dirty="0"/>
              <a:t>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15B1DC-A206-4F4A-9EE9-0D33E8BADD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ADCA345-3979-4BC6-AB44-D6FB9D1AD858}"/>
              </a:ext>
            </a:extLst>
          </p:cNvPr>
          <p:cNvSpPr/>
          <p:nvPr/>
        </p:nvSpPr>
        <p:spPr>
          <a:xfrm rot="5400000">
            <a:off x="3634558" y="4223746"/>
            <a:ext cx="2778144" cy="942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3A89E577-2E5C-47F9-B80A-08E19C5A3E5B}"/>
              </a:ext>
            </a:extLst>
          </p:cNvPr>
          <p:cNvSpPr/>
          <p:nvPr/>
        </p:nvSpPr>
        <p:spPr>
          <a:xfrm>
            <a:off x="4450321" y="1998232"/>
            <a:ext cx="1161826" cy="130746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015B61BA-245B-4034-AB5E-9E1500A500A5}"/>
              </a:ext>
            </a:extLst>
          </p:cNvPr>
          <p:cNvSpPr/>
          <p:nvPr/>
        </p:nvSpPr>
        <p:spPr>
          <a:xfrm>
            <a:off x="5494655" y="5066852"/>
            <a:ext cx="751088" cy="998165"/>
          </a:xfrm>
          <a:prstGeom prst="rtTriangl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iangle rectangle 7">
            <a:extLst>
              <a:ext uri="{FF2B5EF4-FFF2-40B4-BE49-F238E27FC236}">
                <a16:creationId xmlns:a16="http://schemas.microsoft.com/office/drawing/2014/main" id="{25BEBA18-DDE6-4150-B8C7-388E58E69030}"/>
              </a:ext>
            </a:extLst>
          </p:cNvPr>
          <p:cNvSpPr/>
          <p:nvPr/>
        </p:nvSpPr>
        <p:spPr>
          <a:xfrm flipH="1">
            <a:off x="3801517" y="5066852"/>
            <a:ext cx="751088" cy="1016991"/>
          </a:xfrm>
          <a:prstGeom prst="rtTriangl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D9F02F-6C43-46DF-BFEC-C2DA8A373E4E}"/>
              </a:ext>
            </a:extLst>
          </p:cNvPr>
          <p:cNvSpPr/>
          <p:nvPr/>
        </p:nvSpPr>
        <p:spPr>
          <a:xfrm>
            <a:off x="3801517" y="3808207"/>
            <a:ext cx="24594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Alex</a:t>
            </a:r>
          </a:p>
        </p:txBody>
      </p:sp>
    </p:spTree>
    <p:extLst>
      <p:ext uri="{BB962C8B-B14F-4D97-AF65-F5344CB8AC3E}">
        <p14:creationId xmlns:p14="http://schemas.microsoft.com/office/powerpoint/2010/main" val="27819805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fusée de alex vachon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fusée de alex vachon</dc:title>
  <dc:creator>CSBE</dc:creator>
  <cp:lastModifiedBy>CSBE</cp:lastModifiedBy>
  <cp:revision>2</cp:revision>
  <dcterms:created xsi:type="dcterms:W3CDTF">2021-09-03T18:07:02Z</dcterms:created>
  <dcterms:modified xsi:type="dcterms:W3CDTF">2021-09-03T18:12:34Z</dcterms:modified>
</cp:coreProperties>
</file>