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E84D0B-E11B-4C13-B39A-1DB698958F2B}" v="134" dt="2021-10-29T18:05:45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1019" y="245344"/>
            <a:ext cx="7260567" cy="1021751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Breadboad</a:t>
            </a:r>
            <a:r>
              <a:rPr lang="en-US" dirty="0">
                <a:cs typeface="Calibri Light"/>
              </a:rPr>
              <a:t> par Alex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28ABE78A-B5E3-4B49-B487-8E90B5A4E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343" y="1419008"/>
            <a:ext cx="8465388" cy="538582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F114727-849B-4BB3-B87F-169A1B16A472}"/>
              </a:ext>
            </a:extLst>
          </p:cNvPr>
          <p:cNvSpPr/>
          <p:nvPr/>
        </p:nvSpPr>
        <p:spPr>
          <a:xfrm>
            <a:off x="2402996" y="1993240"/>
            <a:ext cx="7936300" cy="18690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86ACBF-4FFD-4440-811F-0C1BA4DCC3C8}"/>
              </a:ext>
            </a:extLst>
          </p:cNvPr>
          <p:cNvSpPr/>
          <p:nvPr/>
        </p:nvSpPr>
        <p:spPr>
          <a:xfrm>
            <a:off x="2272701" y="6607473"/>
            <a:ext cx="8195093" cy="18690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74A680-8283-4FA1-9817-D499298FBC40}"/>
              </a:ext>
            </a:extLst>
          </p:cNvPr>
          <p:cNvSpPr/>
          <p:nvPr/>
        </p:nvSpPr>
        <p:spPr>
          <a:xfrm>
            <a:off x="2401199" y="1416349"/>
            <a:ext cx="7936300" cy="15815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760A55-BE46-4810-A381-E98FD1EFBC98}"/>
              </a:ext>
            </a:extLst>
          </p:cNvPr>
          <p:cNvSpPr/>
          <p:nvPr/>
        </p:nvSpPr>
        <p:spPr>
          <a:xfrm>
            <a:off x="2342791" y="5929941"/>
            <a:ext cx="8123206" cy="172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4CF138-8174-4104-8835-2ACD524E0A47}"/>
              </a:ext>
            </a:extLst>
          </p:cNvPr>
          <p:cNvSpPr/>
          <p:nvPr/>
        </p:nvSpPr>
        <p:spPr>
          <a:xfrm>
            <a:off x="3607099" y="2593496"/>
            <a:ext cx="230038" cy="125083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584762-1221-4D79-AE3C-8CB41C1D6805}"/>
              </a:ext>
            </a:extLst>
          </p:cNvPr>
          <p:cNvSpPr/>
          <p:nvPr/>
        </p:nvSpPr>
        <p:spPr>
          <a:xfrm>
            <a:off x="6409786" y="4375390"/>
            <a:ext cx="186905" cy="123645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Breadboad par Alex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eleve</dc:creator>
  <cp:lastModifiedBy>CSBE</cp:lastModifiedBy>
  <cp:revision>54</cp:revision>
  <dcterms:created xsi:type="dcterms:W3CDTF">2021-10-29T17:55:44Z</dcterms:created>
  <dcterms:modified xsi:type="dcterms:W3CDTF">2021-10-29T18:09:54Z</dcterms:modified>
</cp:coreProperties>
</file>