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A0A14-402A-4EB6-9577-055277E88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CA3AA8-3D49-4496-9E15-2C6CAFDA9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3ED88-D2DA-4A09-B0C7-E5376C47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352525-DA5F-4B87-BF0D-2DA52CA6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3A607-7405-4BF1-82D5-C9006FFF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2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7C397-8D57-410D-9BD1-05CDB70E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447690-9AF3-4A67-9445-1F7198B78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A05E03-8254-400F-83B9-1B5F7A9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2FD2B-76B1-4CBE-8F8D-05073A2B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02D89-4359-4A38-9E25-02F9A21B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517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281B29-E71E-4B4D-A3F1-6B51A072F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77FBE3-2186-43F9-B8D1-7CC99AC8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95116B-84A9-4752-8F88-F749FACA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83277-73A2-4FAB-9DBF-1575ACEE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57D5F-E19A-4F52-95A8-F3AE090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43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88604-F34C-459C-8121-A683663D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C86E8D-C0F6-48A6-9CC7-809BBE766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203A41-FD2F-433A-8F6C-2610229E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9D99D0-171D-4B36-BF0B-F30AFABC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4FF60-2FA6-4131-8537-2EE12C9E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42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B5703-AE15-40CE-915A-5948B37E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6BC899-7570-47A1-926A-4E7682027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E6A62-5F3A-4E88-AE13-BCCACC8C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A56F17-7D74-40C0-9B0E-9B2C8A1B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7D2FA-7C68-45B5-BFEC-61630DF3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193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C22FF-088E-44EE-8B77-909D1A79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BDDFFA-44BB-4A81-9302-766C45024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B5E9A5-9BD6-4DE5-B384-8DDD83AD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9B2B79-31A1-4E9E-84AC-F0EE72B8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5FE8A2-AF89-4074-A4F6-0FE94CCD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D007A7-CE0A-414F-98AE-D3B7BC16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89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5B66B-6404-480B-9BA4-75CF05A2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9C6F8E-D79D-4A62-A209-2CF2D39B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FE3255-0801-40E8-9CC8-4AC7F1F1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4D257E-2A74-4D41-AEC5-9BEE5192D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631241-0B65-4761-8DD0-FD4B51682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B81272-1A16-44FD-ACA0-FF2FE555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F72E0C-B0D4-49A3-880A-2ED4E161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4DC968-2A36-4036-8E10-CC8E70B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336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2BDE3-1FC6-4367-8923-02840506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85E204-A342-47CA-8304-AF8D72BD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279B4E-D59D-4445-988C-D04031C1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1EBAC4-17BF-43F6-ADD0-E6156128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08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A91A90-FB36-4AD2-A702-E80FC899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C719C8-2B9D-40F2-98E8-CDFBFD14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C04FDB-50CB-4225-89E7-8ABD9ECD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87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9678E-E26E-4707-B47A-C29A2F9F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7ADD8-3142-4B11-8E31-68C19D31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A0C25F-BB48-4146-A352-0EE8008E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404378-27D1-4FF1-9D1C-248BA96B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23EF1B-DB93-441A-856E-7FE58300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2FB466-A48E-4CC6-8384-E28535D9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332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3072A-C266-4B11-AC24-59981137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9E97E6-38D2-47DB-9DDE-3EE41E147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E452B4-9C1B-4427-8964-6D77CFF49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7FE103-C79E-49FC-A8FA-5F1FE47C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BA261A-7E02-49E0-9A6D-A11D9B80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88D122-0E98-4DF9-AD83-9CBCA4C3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1F841C-9F9A-4996-8CB9-EE228341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6E80A4-9934-4577-98EF-989CDE1F3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09516E-837E-408C-9E56-0BFF21D6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0AC0-13BE-4256-9085-207780ADE23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2074E-29B2-4721-A794-658F32622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B43840-DA41-402A-9B28-DBAD2C1B7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FA9E-D39A-4956-ABA7-E668812C75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58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32F99-E53D-443F-B33A-D1BFCC14E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87BA63-6CEE-45F8-9EED-FDD5FD05E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Fais par Alex Vachon</a:t>
            </a:r>
          </a:p>
        </p:txBody>
      </p:sp>
    </p:spTree>
    <p:extLst>
      <p:ext uri="{BB962C8B-B14F-4D97-AF65-F5344CB8AC3E}">
        <p14:creationId xmlns:p14="http://schemas.microsoft.com/office/powerpoint/2010/main" val="275209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FF435-F05E-402A-BF0F-054861F3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Étoile filante</a:t>
            </a:r>
          </a:p>
        </p:txBody>
      </p:sp>
      <p:pic>
        <p:nvPicPr>
          <p:cNvPr id="1028" name="Picture 4" descr="11-12 Août 2022 -Sortie de nuit sous les étoiles filantes Sainte-Marguerite  - Echo Aloha SUP">
            <a:extLst>
              <a:ext uri="{FF2B5EF4-FFF2-40B4-BE49-F238E27FC236}">
                <a16:creationId xmlns:a16="http://schemas.microsoft.com/office/drawing/2014/main" id="{916BE15D-3E20-43D5-B37A-C7F51C58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87" y="1831891"/>
            <a:ext cx="4181297" cy="41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2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C9343-B485-46CF-B87D-C9C1BD43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Aurore boréal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B7E5FDC-03AC-4ABE-AB10-649933C27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604" y="2001632"/>
            <a:ext cx="5986791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81DE2-C689-45C9-BA72-0E8DC460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province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4C3279C-A87C-4E0A-BBE2-2B52EFAD2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78" y="1825625"/>
            <a:ext cx="8144444" cy="4351338"/>
          </a:xfrm>
        </p:spPr>
      </p:pic>
    </p:spTree>
    <p:extLst>
      <p:ext uri="{BB962C8B-B14F-4D97-AF65-F5344CB8AC3E}">
        <p14:creationId xmlns:p14="http://schemas.microsoft.com/office/powerpoint/2010/main" val="402782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88D0E-6393-485E-B61D-079F1BC9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MRC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E8AB72-EFA9-4EB4-BDFF-4900F789C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415555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C444E-28E1-4AC3-8263-37BAB763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Localité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ACC2893-9714-419B-AE40-B98A20AA5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052" y="1771837"/>
            <a:ext cx="87819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16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</vt:lpstr>
      <vt:lpstr>Étoile filante</vt:lpstr>
      <vt:lpstr>Aurore boréal</vt:lpstr>
      <vt:lpstr>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</dc:title>
  <dc:creator>CSBE</dc:creator>
  <cp:lastModifiedBy>CSBE</cp:lastModifiedBy>
  <cp:revision>4</cp:revision>
  <dcterms:created xsi:type="dcterms:W3CDTF">2022-09-22T14:15:22Z</dcterms:created>
  <dcterms:modified xsi:type="dcterms:W3CDTF">2022-09-22T14:43:46Z</dcterms:modified>
</cp:coreProperties>
</file>