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1F5A9-3D00-4E62-8AC7-77239528E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264289-2803-48BC-AC65-9509A94C4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2C8E19-44EC-4E66-8743-540BEE90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522312-6E83-448B-A5DC-9C5CEFBD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54B22C-6B1C-4B88-A4EE-56D5B6B1E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533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7132C-7A00-49B2-9B64-2D9E043B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C91E92-2C40-49BE-9F59-728248D1F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965AFD-988C-44C9-B044-3EBD3A4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2B9E48-6972-454F-B9CF-0473B636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FC71F3-FA0A-4831-8B4A-CAEB3CBC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987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808753-8AE6-46D5-B1FB-043B5AE2E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BDF88A-29C5-48FB-80E0-3D790E663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56F201-BAE4-455E-BD47-325969653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17FE90-A8D0-4786-8773-51E984BF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FAFEF8-84BF-4835-A281-E18C6B28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26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B3347-1A6F-40D2-8FFB-A39ACCAE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4F4015-DCE3-4A39-BEF2-9213143FB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0C9D70-E654-4D19-B791-82D31918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10E987-D2D2-40E5-82A6-FD58330BE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1FA2E-58D5-49F3-AD64-BD2FE306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1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0EFFC-A3B5-4EDF-B302-8DF01B5C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A25E47-EDB3-4A22-8BCA-610A283DF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7026D2-6757-494B-A23A-BB7BF0358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E8353-D070-4C8B-BF2A-0CAEE6A0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53C351-E38D-4E28-9632-97911EF1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75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A84E1-C24E-48E8-A038-A7F85048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319235-B3BC-4D40-B4EC-647C2E1BA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105D01-808B-48DF-93F3-925A87F06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8694B6-2D2C-465A-9C8F-99A3DA3B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C80C78-3CCB-41C2-A689-DE73B6BC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FEDDE2-B0C5-4F5E-8615-1D25D548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44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1B105-BE80-4C34-B3CB-AB86B12E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148967-A5A4-4AE2-9E06-61BD8E356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0091B5-56EB-4218-B2A2-E7BDA73BC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A51FAE-6454-4E0A-A3EA-89CC25343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067A59-5135-41AC-880A-161185F4B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4E4F54-C83D-499B-941C-7EEFC0CE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D89DBB-492A-4484-8BFF-88D7B739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FCB98D-6715-44E0-A9E7-9DF4F9F7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026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3F0ED-A2C2-4339-BEEA-259D0E49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31D788-A7D0-4A74-A213-1C363857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DA9A45-F075-49C3-A40C-5B19DB33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098AFD-ECBE-4C74-88C5-7FE52CB6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91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015575-ADF2-4335-A68D-3EAAAE4A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8C4671-A0A0-480F-9EFE-5C9DF19B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95B037-BAAC-465E-8E2D-FB4667E6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63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6C061-35B3-4DE8-82B4-A6719953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41858A-B165-4646-B06F-4BA3F222E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C41BF4-A071-40F4-9465-4FB9D32E8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0F9FBD-0113-4AB4-945D-68171268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E893D7-25C0-4F68-9A50-BFEFA86C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8B56C9-2361-41B4-BEEA-A41F5246E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60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509E7-D121-4904-BD33-DB2468A57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7776E9-4F96-4ED8-AE0B-0C1CAE923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AD5119-9C6B-4E1E-B715-27E6B00E1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D83CC8-9F5F-4CC6-8F67-B1EC9210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AAF3D7-5A63-44B3-8C73-8ABC6B075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C6C49B-32F8-47E2-A71C-05EB69B0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443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0697FA-F172-4816-B709-3B4A851A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4C8AF1-2624-486E-88E7-A40019DB3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78C66-6399-473D-A852-1FEE87C02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73778-13B1-4AF8-9F11-78B788D2AB4B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6D4AA5-A556-4866-93EB-E0F239245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EFE033-8867-485F-A37F-7A38E2D2E7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762FB-AD88-4BC0-AC5F-CDD91979196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721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EAF96-41AE-47C7-B333-4ACC60EAC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DD1CA8-8FED-40B6-841F-96E6AE899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Alex Vachon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2BBF73-8A48-45A5-A1E6-8B141D28C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958" y="4322700"/>
            <a:ext cx="4248823" cy="222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9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238F63ED-B298-4489-AF27-E820924CD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0668000" cy="6858000"/>
          </a:xfrm>
        </p:spPr>
        <p:txBody>
          <a:bodyPr/>
          <a:lstStyle/>
          <a:p>
            <a:pPr algn="l"/>
            <a:r>
              <a:rPr lang="fr-CA" dirty="0"/>
              <a:t>Où : Nouvelle Zélande</a:t>
            </a:r>
          </a:p>
          <a:p>
            <a:pPr algn="l"/>
            <a:r>
              <a:rPr lang="fr-CA" dirty="0"/>
              <a:t>Quand : 7 </a:t>
            </a:r>
            <a:r>
              <a:rPr lang="fr-CA"/>
              <a:t>juillet 1985</a:t>
            </a:r>
            <a:endParaRPr lang="fr-CA" dirty="0"/>
          </a:p>
          <a:p>
            <a:pPr algn="l"/>
            <a:r>
              <a:rPr lang="fr-CA" dirty="0"/>
              <a:t>Quoi : explosion du bateau</a:t>
            </a:r>
          </a:p>
          <a:p>
            <a:pPr algn="l"/>
            <a:r>
              <a:rPr lang="fr-CA" dirty="0"/>
              <a:t>Conséquence : mort du photographe</a:t>
            </a:r>
          </a:p>
          <a:p>
            <a:pPr algn="l"/>
            <a:r>
              <a:rPr lang="fr-CA" dirty="0"/>
              <a:t>Pourquoi est-il mort : il est aller chercher son appareil photo</a:t>
            </a:r>
          </a:p>
          <a:p>
            <a:pPr algn="l"/>
            <a:r>
              <a:rPr lang="fr-CA" dirty="0"/>
              <a:t>Pays : France</a:t>
            </a:r>
          </a:p>
          <a:p>
            <a:pPr algn="l"/>
            <a:endParaRPr lang="fr-CA" dirty="0"/>
          </a:p>
          <a:p>
            <a:pPr algn="l"/>
            <a:r>
              <a:rPr lang="fr-CA" dirty="0"/>
              <a:t>Ils voulaient tester des armes nucléaire et Greenpeace voulait s’y interposer </a:t>
            </a:r>
          </a:p>
          <a:p>
            <a:pPr algn="l"/>
            <a:r>
              <a:rPr lang="fr-CA" dirty="0"/>
              <a:t>PM1 : </a:t>
            </a:r>
            <a:r>
              <a:rPr lang="fr-CA" dirty="0" err="1"/>
              <a:t>Francois</a:t>
            </a:r>
            <a:r>
              <a:rPr lang="fr-CA" dirty="0"/>
              <a:t> Mitterrand</a:t>
            </a:r>
          </a:p>
          <a:p>
            <a:pPr algn="l"/>
            <a:r>
              <a:rPr lang="fr-CA" dirty="0"/>
              <a:t>Enquête : démission de ministre de la </a:t>
            </a:r>
            <a:r>
              <a:rPr lang="fr-CA" dirty="0" err="1"/>
              <a:t>défence</a:t>
            </a:r>
            <a:endParaRPr lang="fr-CA" dirty="0"/>
          </a:p>
          <a:p>
            <a:pPr algn="l"/>
            <a:r>
              <a:rPr lang="fr-CA" dirty="0"/>
              <a:t>Les services secrets voulaient sabordé le navire</a:t>
            </a:r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A597E2F-4E8F-47B9-A654-6FE648129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142" y="2310204"/>
            <a:ext cx="866775" cy="5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583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2022-11-11T16:35:41Z</dcterms:created>
  <dcterms:modified xsi:type="dcterms:W3CDTF">2022-11-11T16:40:48Z</dcterms:modified>
</cp:coreProperties>
</file>