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B1F5A9-3D00-4E62-8AC7-77239528E2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2264289-2803-48BC-AC65-9509A94C4F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42C8E19-44EC-4E66-8743-540BEE908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73778-13B1-4AF8-9F11-78B788D2AB4B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A522312-6E83-448B-A5DC-9C5CEFBD1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E54B22C-6B1C-4B88-A4EE-56D5B6B1E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62FB-AD88-4BC0-AC5F-CDD91979196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55335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97132C-7A00-49B2-9B64-2D9E043B3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4C91E92-2C40-49BE-9F59-728248D1F5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1965AFD-988C-44C9-B044-3EBD3A46F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73778-13B1-4AF8-9F11-78B788D2AB4B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62B9E48-6972-454F-B9CF-0473B6367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5FC71F3-FA0A-4831-8B4A-CAEB3CBC3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62FB-AD88-4BC0-AC5F-CDD91979196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89870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2808753-8AE6-46D5-B1FB-043B5AE2E2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BBDF88A-29C5-48FB-80E0-3D790E6636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656F201-BAE4-455E-BD47-325969653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73778-13B1-4AF8-9F11-78B788D2AB4B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D17FE90-A8D0-4786-8773-51E984BF5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9FAFEF8-84BF-4835-A281-E18C6B283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62FB-AD88-4BC0-AC5F-CDD91979196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63269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3B3347-1A6F-40D2-8FFB-A39ACCAE0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34F4015-DCE3-4A39-BEF2-9213143FB3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C0C9D70-E654-4D19-B791-82D319184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73778-13B1-4AF8-9F11-78B788D2AB4B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B10E987-D2D2-40E5-82A6-FD58330BE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A1FA2E-58D5-49F3-AD64-BD2FE3060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62FB-AD88-4BC0-AC5F-CDD91979196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10130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D0EFFC-A3B5-4EDF-B302-8DF01B5C5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7A25E47-EDB3-4A22-8BCA-610A283DF2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07026D2-6757-494B-A23A-BB7BF0358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73778-13B1-4AF8-9F11-78B788D2AB4B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63E8353-D070-4C8B-BF2A-0CAEE6A0D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B53C351-E38D-4E28-9632-97911EF13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62FB-AD88-4BC0-AC5F-CDD91979196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77570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3A84E1-C24E-48E8-A038-A7F85048C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A319235-B3BC-4D40-B4EC-647C2E1BA5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C105D01-808B-48DF-93F3-925A87F06C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08694B6-2D2C-465A-9C8F-99A3DA3BE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73778-13B1-4AF8-9F11-78B788D2AB4B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6C80C78-3CCB-41C2-A689-DE73B6BCD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1FEDDE2-B0C5-4F5E-8615-1D25D548C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62FB-AD88-4BC0-AC5F-CDD91979196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84467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71B105-BE80-4C34-B3CB-AB86B12E3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9148967-A5A4-4AE2-9E06-61BD8E3566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E0091B5-56EB-4218-B2A2-E7BDA73BCD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9A51FAE-6454-4E0A-A3EA-89CC253431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2067A59-5135-41AC-880A-161185F4B6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04E4F54-C83D-499B-941C-7EEFC0CE6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73778-13B1-4AF8-9F11-78B788D2AB4B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2D89DBB-492A-4484-8BFF-88D7B7390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BFCB98D-6715-44E0-A9E7-9DF4F9F7B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62FB-AD88-4BC0-AC5F-CDD91979196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60268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43F0ED-A2C2-4339-BEEA-259D0E491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C31D788-A7D0-4A74-A213-1C3638579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73778-13B1-4AF8-9F11-78B788D2AB4B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5DA9A45-F075-49C3-A40C-5B19DB337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6098AFD-ECBE-4C74-88C5-7FE52CB61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62FB-AD88-4BC0-AC5F-CDD91979196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63916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C015575-ADF2-4335-A68D-3EAAAE4A4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73778-13B1-4AF8-9F11-78B788D2AB4B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78C4671-A0A0-480F-9EFE-5C9DF19B8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495B037-BAAC-465E-8E2D-FB4667E6D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62FB-AD88-4BC0-AC5F-CDD91979196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1633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36C061-35B3-4DE8-82B4-A6719953F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A41858A-B165-4646-B06F-4BA3F222E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1C41BF4-A071-40F4-9465-4FB9D32E8F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60F9FBD-0113-4AB4-945D-68171268F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73778-13B1-4AF8-9F11-78B788D2AB4B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6E893D7-25C0-4F68-9A50-BFEFA86C0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48B56C9-2361-41B4-BEEA-A41F5246E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62FB-AD88-4BC0-AC5F-CDD91979196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99605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3509E7-D121-4904-BD33-DB2468A57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F7776E9-4F96-4ED8-AE0B-0C1CAE9232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8AD5119-9C6B-4E1E-B715-27E6B00E10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8D83CC8-9F5F-4CC6-8F67-B1EC9210A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73778-13B1-4AF8-9F11-78B788D2AB4B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9AAF3D7-5A63-44B3-8C73-8ABC6B075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9C6C49B-32F8-47E2-A71C-05EB69B0B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62FB-AD88-4BC0-AC5F-CDD91979196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44435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A0697FA-F172-4816-B709-3B4A851A8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64C8AF1-2624-486E-88E7-A40019DB3D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078C66-6399-473D-A852-1FEE87C020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73778-13B1-4AF8-9F11-78B788D2AB4B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6D4AA5-A556-4866-93EB-E0F2392453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3EFE033-8867-485F-A37F-7A38E2D2E7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762FB-AD88-4BC0-AC5F-CDD91979196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67219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1EAF96-41AE-47C7-B333-4ACC60EAC5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Plasticage du Rainbow Warrior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7DD1CA8-8FED-40B6-841F-96E6AE8998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Fait par Alex Vachon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EF2BBF73-8A48-45A5-A1E6-8B141D28CA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3958" y="4322700"/>
            <a:ext cx="4248823" cy="2223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1094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238F63ED-B298-4489-AF27-E820924CD2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"/>
            <a:ext cx="10668000" cy="6858000"/>
          </a:xfrm>
        </p:spPr>
        <p:txBody>
          <a:bodyPr/>
          <a:lstStyle/>
          <a:p>
            <a:pPr algn="l"/>
            <a:r>
              <a:rPr lang="fr-CA" dirty="0"/>
              <a:t>Où : Nouvelle Zélande</a:t>
            </a:r>
          </a:p>
          <a:p>
            <a:pPr algn="l"/>
            <a:r>
              <a:rPr lang="fr-CA" dirty="0"/>
              <a:t>Quand : 7 </a:t>
            </a:r>
            <a:r>
              <a:rPr lang="fr-CA"/>
              <a:t>juillet 1985</a:t>
            </a:r>
            <a:endParaRPr lang="fr-CA" dirty="0"/>
          </a:p>
          <a:p>
            <a:pPr algn="l"/>
            <a:r>
              <a:rPr lang="fr-CA" dirty="0"/>
              <a:t>Quoi : explosion du bateau</a:t>
            </a:r>
          </a:p>
          <a:p>
            <a:pPr algn="l"/>
            <a:r>
              <a:rPr lang="fr-CA" dirty="0"/>
              <a:t>Conséquence : mort du photographe</a:t>
            </a:r>
          </a:p>
          <a:p>
            <a:pPr algn="l"/>
            <a:r>
              <a:rPr lang="fr-CA" dirty="0"/>
              <a:t>Pourquoi est-il mort : il est aller chercher son appareil photo</a:t>
            </a:r>
          </a:p>
          <a:p>
            <a:pPr algn="l"/>
            <a:r>
              <a:rPr lang="fr-CA" dirty="0"/>
              <a:t>Pays : France</a:t>
            </a:r>
          </a:p>
          <a:p>
            <a:pPr algn="l"/>
            <a:endParaRPr lang="fr-CA" dirty="0"/>
          </a:p>
          <a:p>
            <a:pPr algn="l"/>
            <a:r>
              <a:rPr lang="fr-CA" dirty="0"/>
              <a:t>Ils voulaient tester des armes nucléaire et Greenpeace voulait s’y interposer </a:t>
            </a:r>
          </a:p>
          <a:p>
            <a:pPr algn="l"/>
            <a:r>
              <a:rPr lang="fr-CA" dirty="0"/>
              <a:t>PM1 : </a:t>
            </a:r>
            <a:r>
              <a:rPr lang="fr-CA" dirty="0" err="1"/>
              <a:t>Francois</a:t>
            </a:r>
            <a:r>
              <a:rPr lang="fr-CA" dirty="0"/>
              <a:t> Mitterrand</a:t>
            </a:r>
          </a:p>
          <a:p>
            <a:pPr algn="l"/>
            <a:r>
              <a:rPr lang="fr-CA" dirty="0"/>
              <a:t>Enquête : démission de ministre de la </a:t>
            </a:r>
            <a:r>
              <a:rPr lang="fr-CA" dirty="0" err="1"/>
              <a:t>défence</a:t>
            </a:r>
            <a:endParaRPr lang="fr-CA" dirty="0"/>
          </a:p>
          <a:p>
            <a:pPr algn="l"/>
            <a:r>
              <a:rPr lang="fr-CA" dirty="0"/>
              <a:t>Les services secrets voulaient sabordé le navire</a:t>
            </a:r>
          </a:p>
          <a:p>
            <a:pPr algn="l"/>
            <a:endParaRPr lang="fr-CA" dirty="0"/>
          </a:p>
          <a:p>
            <a:pPr algn="l"/>
            <a:endParaRPr lang="fr-CA" dirty="0"/>
          </a:p>
          <a:p>
            <a:pPr algn="l"/>
            <a:endParaRPr lang="fr-CA" dirty="0"/>
          </a:p>
          <a:p>
            <a:pPr algn="l"/>
            <a:endParaRPr lang="fr-CA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DA597E2F-4E8F-47B9-A654-6FE6481294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8142" y="2310204"/>
            <a:ext cx="866775" cy="576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58357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71</Words>
  <Application>Microsoft Office PowerPoint</Application>
  <PresentationFormat>Grand écran</PresentationFormat>
  <Paragraphs>15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Plasticage du Rainbow Warrior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Plasticage du Rainbow Warrior</dc:title>
  <dc:creator>CSBE</dc:creator>
  <cp:lastModifiedBy>CSBE</cp:lastModifiedBy>
  <cp:revision>2</cp:revision>
  <dcterms:created xsi:type="dcterms:W3CDTF">2022-11-11T16:35:41Z</dcterms:created>
  <dcterms:modified xsi:type="dcterms:W3CDTF">2022-11-11T16:40:48Z</dcterms:modified>
</cp:coreProperties>
</file>