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E71014-2E31-B327-0D12-83BEC1A1AC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1537BCC-47DF-D343-B33A-AA90F109F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5335CF-8EA3-621B-C267-9BDC6BCC9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CE54-3F17-47B3-A251-23C67E754952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DF2F0B-7A93-9DA6-41FA-A2C078BF8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9368C0-5A8D-C99D-F784-ED95FEF9D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AEE3-C873-4333-82C0-C474C1BEDBA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6851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D04165-7981-AA93-E7F5-54DF2B11A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F6E00A6-61B5-36DB-C2A5-986651868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0B2610-30F9-5D1D-EFFA-B3B20389F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CE54-3F17-47B3-A251-23C67E754952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CA78C0-B324-3C49-301E-CB4DBAF06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6DEDF4-F22E-FEC4-AC9C-56D6A6DB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AEE3-C873-4333-82C0-C474C1BEDBA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73012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C61D4BB-EA11-C4AC-3D07-ABD41DEBD0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F802863-8A2A-3313-D1D7-0A7DF75CD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70C42C-9A48-4E09-6031-4D791EA6D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CE54-3F17-47B3-A251-23C67E754952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D10C46-6A1D-6E25-B593-7CC794427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F3B05A-ADAB-3B0E-30C2-8E198D0E9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AEE3-C873-4333-82C0-C474C1BEDBA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900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98CB68-15C6-20DB-317C-C22F3E216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532F76-107E-3F43-7D82-79BCCDEB0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908A84-2BCB-A7E8-6360-F6B649BE1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CE54-3F17-47B3-A251-23C67E754952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E149D7-0683-9CDB-45E9-AE872E030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986932-87DC-7F3D-7CD7-69C091FB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AEE3-C873-4333-82C0-C474C1BEDBA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904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69A9BA-F18A-4D3D-A139-D5EE5AD5B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470C87-BA65-490C-90B5-258344E92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266C8A-DE30-1105-0CEB-7C24E66CD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CE54-3F17-47B3-A251-23C67E754952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BD76A7-C69D-DF7C-FE98-AF39699B4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41D65C-4B3A-ACA2-5739-2595D1707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AEE3-C873-4333-82C0-C474C1BEDBA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2830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5881A5-9DA7-AD7B-78BB-B95397251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02A985-6EDC-2AC7-3916-4F694A126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25B0E8-065E-3509-F09A-78E7B398A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BA055E-4E69-BC4E-8D93-BCA68177D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CE54-3F17-47B3-A251-23C67E754952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5E28D9-718F-AB61-8B15-7C9CD31EF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A3CA0F-3F90-272B-3DD4-A7346C0B7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AEE3-C873-4333-82C0-C474C1BEDBA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0561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CFC350-8157-DF1E-7C2D-F54A6B4F2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0D266E-B842-E2FA-C24E-5BA6AFC4C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6180A08-93DE-E088-AD13-B5B344FB4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D9F1A49-29C5-F4AB-59A6-26A94775F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63D0231-AFB7-D1DD-2E9D-B3A163968C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D8F7987-C4ED-3DB1-4CC0-D2E6A4EE8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CE54-3F17-47B3-A251-23C67E754952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41F74B0-F572-CBC0-E42A-E9B638B50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C6EE914-4F71-65AE-4873-1C3D6845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AEE3-C873-4333-82C0-C474C1BEDBA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62883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4D8165-F96D-A6FE-1429-7A75EF575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9B0F4C8-2F04-D451-70D0-F5FBA776A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CE54-3F17-47B3-A251-23C67E754952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9D12C1-FFEA-E615-63F1-B5E0D2AAB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A7806C-53CF-130C-D755-B66EE4275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AEE3-C873-4333-82C0-C474C1BEDBA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1600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4BEDDB3-FC5F-2F75-04A5-892E0B7C4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CE54-3F17-47B3-A251-23C67E754952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C5346A9-92BB-5203-AD99-BF06EADE5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018068-2EA0-9734-0959-ACFC6F390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AEE3-C873-4333-82C0-C474C1BEDBA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832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F0DE37-57A9-A6DF-83A6-06B87FECD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2A782E-E327-1F4D-B6DC-9C06E9EC8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88A01FA-3970-113E-8B4B-E10C0CEA5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1FD356-7B15-73AB-205B-F9AF2A3C4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CE54-3F17-47B3-A251-23C67E754952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5ECEF57-6999-D750-15D1-7573FF9D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1BAB4B-1BB5-D931-537A-0B47EA36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AEE3-C873-4333-82C0-C474C1BEDBA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5042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4FE8CD-0C9F-67CE-7D68-C14D67EB2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43CDC77-6EB7-5906-6421-74BE575516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674B42-8A21-69D3-C575-FCEC12F735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F4CDC08-F10E-D9F8-66A7-8A8B2B2EE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CE54-3F17-47B3-A251-23C67E754952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2507B9B-8A5C-77E7-32C6-5E4EE977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6867D9-3433-CF71-83AF-E9B32621E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AEE3-C873-4333-82C0-C474C1BEDBA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34659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ACFF5A6-BD24-126D-7CAD-1383461F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0D0E9A-ED87-9782-5315-1B58CFAD9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4775CF-3C1F-ED52-D158-816D8298F1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DCE54-3F17-47B3-A251-23C67E754952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9CA0CD-BB9B-5C8B-C588-4B2D35D64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1C381C-5DE3-85C2-3F79-A8D803584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9AEE3-C873-4333-82C0-C474C1BEDBA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8100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9B32062-FBFC-C032-BBE0-5A65BBD29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22" y="2531836"/>
            <a:ext cx="5668193" cy="4048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C59EC19-F8C8-9D5D-7420-08092E811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371" y="2085272"/>
            <a:ext cx="4495273" cy="4495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419E5F1-3534-4526-A4AC-41093EE4CF36}"/>
              </a:ext>
            </a:extLst>
          </p:cNvPr>
          <p:cNvSpPr txBox="1"/>
          <p:nvPr/>
        </p:nvSpPr>
        <p:spPr>
          <a:xfrm>
            <a:off x="4051004" y="277455"/>
            <a:ext cx="6507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0" dirty="0"/>
              <a:t>Motocross</a:t>
            </a:r>
          </a:p>
        </p:txBody>
      </p:sp>
    </p:spTree>
    <p:extLst>
      <p:ext uri="{BB962C8B-B14F-4D97-AF65-F5344CB8AC3E}">
        <p14:creationId xmlns:p14="http://schemas.microsoft.com/office/powerpoint/2010/main" val="236864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266803C-8F25-61B0-A20C-6D9AA18CE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23" y="428123"/>
            <a:ext cx="4823962" cy="3882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F94B2ED-B884-4225-9C45-4FF62424C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875" y="1381955"/>
            <a:ext cx="6318173" cy="473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762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</Words>
  <Application>Microsoft Office PowerPoint</Application>
  <PresentationFormat>Grand écran</PresentationFormat>
  <Paragraphs>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Motocross by me and Nathan</dc:title>
  <dc:creator>Karen vachon</dc:creator>
  <cp:lastModifiedBy>CSBE</cp:lastModifiedBy>
  <cp:revision>7</cp:revision>
  <dcterms:created xsi:type="dcterms:W3CDTF">2022-10-03T23:25:07Z</dcterms:created>
  <dcterms:modified xsi:type="dcterms:W3CDTF">2022-10-21T14:55:04Z</dcterms:modified>
</cp:coreProperties>
</file>