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15424C-A7F7-3D45-BBAC-C515CF0D2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AF0F5E-30E4-E349-A872-C0A55424D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697A6E-ACB4-BC41-A28A-E11F3311F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224B9F-3A79-A445-BEAA-D2AE76DD9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AF02D4-0429-3947-A42C-2643F514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962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61B36C-1BFE-7045-B7F6-2CEFC072FA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6AF1ED4-2D54-CF49-BC70-C0F49182F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3B7715-1C1E-2D44-963A-85CD09FF8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FDEE5B-8219-7145-BBA0-B5977ADEA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2DA21C-ABE4-F749-A685-63D735543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9811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027ECBE-ACC8-A042-AE83-DB3562208C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F3D138-8128-B247-B1E3-C37ECE2B4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08B110-336A-D541-A4DC-8FD4464EB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40AF03-9288-1C48-AABD-08484D834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C9D24B-4CF6-2947-9303-5AFF34F42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8544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D038E2-B8CA-FA47-BA33-851DDFCE2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3CA375-EEE7-3F43-8699-AAF130DC0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600839E-6CB2-8A4C-9C95-0697E3D0E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3AB203-7F25-6342-8D92-F35EB9A3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790C386-0ECC-CB43-A805-329F494C0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0171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679FBE-CC0A-FF48-921F-CEF81280F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CA4F9D-4637-9B43-B1AE-AEC788FB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27F1BF9-6D47-5142-9AA6-EAB7E0C2A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E272C73-2338-7A42-BB10-FCE87C4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6ADCF13-0673-BD45-9CBC-0DCA031B4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6731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44A987-FF15-564D-B262-CE8D2DC03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DEA1043-121D-2F42-A9AB-2F2490C7E4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9E2D914-D14E-6546-B6A6-F1599B8B1F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9CA02DD-7809-2645-BC42-B2D88CBEC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20DA64-1D6A-E844-B6D4-BAF0EED47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38D7F09-A114-934B-BD47-9F176DD2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546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86AF6B-BAEB-6E4C-AD7F-BFACAE1C0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7E5E57-87E3-594F-A138-B8AD19CA9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4919626-18B3-E64F-BAEB-338DCAD8F2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A7926A2-A0EF-9740-8998-4E17BE131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4B7C56D-3510-5D48-B3F1-14A378D115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DC67261-66FE-9A49-8A4D-0FA97625D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087800-4596-1446-AA9B-1B0F477756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E7CC5CD-17A0-CB4E-B7F7-344200BF6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481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339BAE-2D05-F144-BCB5-DA3C9BA6E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277665-2E14-1443-A87C-5276EC320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4A77860-35D1-7A42-8918-915129E16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9ABE773-D449-7244-A880-3B4201B13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90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01A8BB5-6D31-3B4F-BAB2-FBEB07D7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F6B0783-4D4A-B546-AD97-303ED1738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61CB5A0-262F-484E-A633-F2ECC4443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990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2396D0-DF47-504C-A872-F4B4FEEA9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2BA00A-C1D4-854F-8B78-5E00EEAE9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639717-10A8-2B47-A14A-5DFF728D6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6ED1F12-7DA8-3C47-8FA3-36E83453FA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9B3FA95-9CB9-F24D-9676-9553A2242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904FED-E05B-224E-8C75-64600BC1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76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0889D0-EAC0-A848-8083-003EEECCE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4D4A69F-834B-3547-80E4-074C4DF428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AA1A850-DC1D-A049-8FAB-4718343CF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C77CAB2-91DD-B94B-A44E-C0F84CE91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614899-2E7A-8C46-8BDF-D8272A198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EAFB0F1-9C6F-0C48-941C-0BFC0FDDA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9538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36248B7-ECAA-064D-A9E7-C8F4A7E9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C665BB-F85C-AB4C-80B5-3871415561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92F778-289E-F74A-8E7D-F29F2FDB83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5AE58-DDB8-BE4C-8154-0F8DF934455E}" type="datetimeFigureOut">
              <a:rPr lang="fr-FR" smtClean="0"/>
              <a:t>07/01/2022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037AE7-042F-A542-A6BD-9A36AE45C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DCBCE6-601B-3F43-9BC3-989A94B5B9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4188D-0E1B-9549-82CC-EA1CF4E57C2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8324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188DC9-AE1F-7349-82B5-EA241E6C19D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/>
              <a:t>Classification des éléments dans un tableau périodique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5391BD8-B467-0749-8192-B822BD7BF1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/>
              <a:t>par </a:t>
            </a:r>
            <a:r>
              <a:rPr lang="en-US"/>
              <a:t>Samuel Turmel </a:t>
            </a:r>
          </a:p>
          <a:p>
            <a:r>
              <a:rPr lang="fr-FR"/>
              <a:t>pour D Blais</a:t>
            </a:r>
            <a:endParaRPr lang="en-US"/>
          </a:p>
          <a:p>
            <a:r>
              <a:rPr lang="fr-FR"/>
              <a:t>Msi</a:t>
            </a:r>
            <a:r>
              <a:rPr lang="en-US"/>
              <a:t>1</a:t>
            </a:r>
          </a:p>
          <a:p>
            <a:r>
              <a:rPr lang="fr-FR"/>
              <a:t> date</a:t>
            </a:r>
            <a:r>
              <a:rPr lang="en-US"/>
              <a:t>7 janvier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734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084DDD-9260-034C-8C42-70E5C612B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6765" y="193393"/>
            <a:ext cx="10515600" cy="1325563"/>
          </a:xfrm>
        </p:spPr>
        <p:txBody>
          <a:bodyPr/>
          <a:lstStyle/>
          <a:p>
            <a:r>
              <a:rPr lang="en-US"/>
              <a:t>Tableau périodique de mendeleiv</a:t>
            </a:r>
            <a:endParaRPr lang="fr-FR"/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C30B314-65D2-D944-8B8B-518E14806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3420F9-31E6-5A4B-B860-1C02DB5C76D0}"/>
              </a:ext>
            </a:extLst>
          </p:cNvPr>
          <p:cNvSpPr/>
          <p:nvPr/>
        </p:nvSpPr>
        <p:spPr>
          <a:xfrm>
            <a:off x="3986210" y="2990309"/>
            <a:ext cx="7402286" cy="3250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84D5353-B16B-BD4C-930C-52EC45F9DF8E}"/>
              </a:ext>
            </a:extLst>
          </p:cNvPr>
          <p:cNvSpPr/>
          <p:nvPr/>
        </p:nvSpPr>
        <p:spPr>
          <a:xfrm>
            <a:off x="5815682" y="4544101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42BDCC1-3371-5841-B1E8-6A07D68D4757}"/>
              </a:ext>
            </a:extLst>
          </p:cNvPr>
          <p:cNvSpPr/>
          <p:nvPr/>
        </p:nvSpPr>
        <p:spPr>
          <a:xfrm>
            <a:off x="7532911" y="4581008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D0D7ED-2F6F-4341-8A0B-21AB844D1056}"/>
              </a:ext>
            </a:extLst>
          </p:cNvPr>
          <p:cNvSpPr/>
          <p:nvPr/>
        </p:nvSpPr>
        <p:spPr>
          <a:xfrm>
            <a:off x="10327821" y="4558844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0B17704-2608-184E-8D30-A624D9832A01}"/>
              </a:ext>
            </a:extLst>
          </p:cNvPr>
          <p:cNvSpPr/>
          <p:nvPr/>
        </p:nvSpPr>
        <p:spPr>
          <a:xfrm>
            <a:off x="10327821" y="5360531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35BFAEF-FF0A-6C47-A73D-18543BB34526}"/>
              </a:ext>
            </a:extLst>
          </p:cNvPr>
          <p:cNvSpPr/>
          <p:nvPr/>
        </p:nvSpPr>
        <p:spPr>
          <a:xfrm>
            <a:off x="5742210" y="5361667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0CC54C0-AF80-3148-B0F4-B59FDD241D67}"/>
              </a:ext>
            </a:extLst>
          </p:cNvPr>
          <p:cNvSpPr/>
          <p:nvPr/>
        </p:nvSpPr>
        <p:spPr>
          <a:xfrm>
            <a:off x="6721922" y="4522614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08EC609-0F5D-CF44-9297-210FB4388AE7}"/>
              </a:ext>
            </a:extLst>
          </p:cNvPr>
          <p:cNvSpPr/>
          <p:nvPr/>
        </p:nvSpPr>
        <p:spPr>
          <a:xfrm>
            <a:off x="9402535" y="4529360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61B2608-66F7-6344-89BA-961CC5CA937E}"/>
              </a:ext>
            </a:extLst>
          </p:cNvPr>
          <p:cNvSpPr/>
          <p:nvPr/>
        </p:nvSpPr>
        <p:spPr>
          <a:xfrm>
            <a:off x="9361714" y="5418927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24AA044-9BA5-314B-A54C-6EFF6CD1D01E}"/>
              </a:ext>
            </a:extLst>
          </p:cNvPr>
          <p:cNvSpPr/>
          <p:nvPr/>
        </p:nvSpPr>
        <p:spPr>
          <a:xfrm>
            <a:off x="6626675" y="5349193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663CA87-A107-E547-8FA5-4DC6C9326878}"/>
              </a:ext>
            </a:extLst>
          </p:cNvPr>
          <p:cNvSpPr/>
          <p:nvPr/>
        </p:nvSpPr>
        <p:spPr>
          <a:xfrm>
            <a:off x="10345510" y="3738212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BFE2E62-A3C2-2543-AD5E-757A0F2B78E4}"/>
              </a:ext>
            </a:extLst>
          </p:cNvPr>
          <p:cNvSpPr/>
          <p:nvPr/>
        </p:nvSpPr>
        <p:spPr>
          <a:xfrm>
            <a:off x="8477249" y="4569900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0D2BCC-9D29-D24E-B48A-7CDFFAAA59FE}"/>
              </a:ext>
            </a:extLst>
          </p:cNvPr>
          <p:cNvSpPr/>
          <p:nvPr/>
        </p:nvSpPr>
        <p:spPr>
          <a:xfrm>
            <a:off x="8477249" y="5390015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D7A2C35-55F5-1245-9D9E-8BA65150E320}"/>
              </a:ext>
            </a:extLst>
          </p:cNvPr>
          <p:cNvSpPr/>
          <p:nvPr/>
        </p:nvSpPr>
        <p:spPr>
          <a:xfrm>
            <a:off x="7532911" y="5387916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C24603A-5952-FD42-A9EA-2B41C50D7726}"/>
              </a:ext>
            </a:extLst>
          </p:cNvPr>
          <p:cNvSpPr/>
          <p:nvPr/>
        </p:nvSpPr>
        <p:spPr>
          <a:xfrm>
            <a:off x="806904" y="3752270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919479F-59F1-824C-85FA-228B30D79544}"/>
              </a:ext>
            </a:extLst>
          </p:cNvPr>
          <p:cNvSpPr/>
          <p:nvPr/>
        </p:nvSpPr>
        <p:spPr>
          <a:xfrm>
            <a:off x="-4120250" y="2886175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FEB009F-6607-494B-829E-0D5536797683}"/>
              </a:ext>
            </a:extLst>
          </p:cNvPr>
          <p:cNvSpPr/>
          <p:nvPr/>
        </p:nvSpPr>
        <p:spPr>
          <a:xfrm>
            <a:off x="806904" y="4544101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48EE2BF-2F94-4B4A-B3B9-4068031F4146}"/>
              </a:ext>
            </a:extLst>
          </p:cNvPr>
          <p:cNvSpPr/>
          <p:nvPr/>
        </p:nvSpPr>
        <p:spPr>
          <a:xfrm>
            <a:off x="806904" y="5335932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ADADC35-74D8-EC43-A60D-476D114AB04C}"/>
              </a:ext>
            </a:extLst>
          </p:cNvPr>
          <p:cNvSpPr/>
          <p:nvPr/>
        </p:nvSpPr>
        <p:spPr>
          <a:xfrm>
            <a:off x="1717903" y="3752270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F31AA45-AB69-3C4C-B868-27A1FD4D82F2}"/>
              </a:ext>
            </a:extLst>
          </p:cNvPr>
          <p:cNvSpPr/>
          <p:nvPr/>
        </p:nvSpPr>
        <p:spPr>
          <a:xfrm>
            <a:off x="1733551" y="4490020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E8AEE5-D5DE-2041-A015-26F0943DDE33}"/>
              </a:ext>
            </a:extLst>
          </p:cNvPr>
          <p:cNvSpPr/>
          <p:nvPr/>
        </p:nvSpPr>
        <p:spPr>
          <a:xfrm>
            <a:off x="1733551" y="5323298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CD7B7070-B0ED-1945-BA64-EF5EA0A2165B}"/>
              </a:ext>
            </a:extLst>
          </p:cNvPr>
          <p:cNvSpPr/>
          <p:nvPr/>
        </p:nvSpPr>
        <p:spPr>
          <a:xfrm>
            <a:off x="838200" y="2464264"/>
            <a:ext cx="925286" cy="81643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1F3F6565-43A5-7E49-ADB4-030E8CE8F397}"/>
              </a:ext>
            </a:extLst>
          </p:cNvPr>
          <p:cNvSpPr txBox="1"/>
          <p:nvPr/>
        </p:nvSpPr>
        <p:spPr>
          <a:xfrm>
            <a:off x="803503" y="2447416"/>
            <a:ext cx="131921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200"/>
              <a:t>Hydrogéne 1</a:t>
            </a:r>
            <a:endParaRPr lang="fr-FR" sz="1200"/>
          </a:p>
        </p:txBody>
      </p:sp>
      <p:cxnSp>
        <p:nvCxnSpPr>
          <p:cNvPr id="51" name="Connecteur : en angle 50">
            <a:extLst>
              <a:ext uri="{FF2B5EF4-FFF2-40B4-BE49-F238E27FC236}">
                <a16:creationId xmlns:a16="http://schemas.microsoft.com/office/drawing/2014/main" id="{EE5FAD7E-B9CA-8944-A1E7-8C37CF7EF265}"/>
              </a:ext>
            </a:extLst>
          </p:cNvPr>
          <p:cNvCxnSpPr>
            <a:cxnSpLocks/>
          </p:cNvCxnSpPr>
          <p:nvPr/>
        </p:nvCxnSpPr>
        <p:spPr>
          <a:xfrm rot="16200000" flipV="1">
            <a:off x="5501185" y="4928256"/>
            <a:ext cx="1478770" cy="853855"/>
          </a:xfrm>
          <a:prstGeom prst="bentConnector3">
            <a:avLst>
              <a:gd name="adj1" fmla="val 50000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FF7CF140-AB4E-104B-9907-4A9CEA7296D7}"/>
              </a:ext>
            </a:extLst>
          </p:cNvPr>
          <p:cNvSpPr txBox="1"/>
          <p:nvPr/>
        </p:nvSpPr>
        <p:spPr>
          <a:xfrm>
            <a:off x="835479" y="376611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lithium</a:t>
            </a:r>
            <a:endParaRPr lang="fr-FR"/>
          </a:p>
        </p:txBody>
      </p:sp>
      <p:sp>
        <p:nvSpPr>
          <p:cNvPr id="61" name="ZoneTexte 60">
            <a:extLst>
              <a:ext uri="{FF2B5EF4-FFF2-40B4-BE49-F238E27FC236}">
                <a16:creationId xmlns:a16="http://schemas.microsoft.com/office/drawing/2014/main" id="{F730B310-3A5E-8E4C-A28E-3C67D940E4E2}"/>
              </a:ext>
            </a:extLst>
          </p:cNvPr>
          <p:cNvSpPr txBox="1"/>
          <p:nvPr/>
        </p:nvSpPr>
        <p:spPr>
          <a:xfrm>
            <a:off x="1604959" y="383676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bérrylium</a:t>
            </a:r>
            <a:endParaRPr lang="fr-FR"/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04B2808C-A67F-FB4D-8CA3-00CDE34232B8}"/>
              </a:ext>
            </a:extLst>
          </p:cNvPr>
          <p:cNvSpPr txBox="1"/>
          <p:nvPr/>
        </p:nvSpPr>
        <p:spPr>
          <a:xfrm>
            <a:off x="783435" y="459772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sodium</a:t>
            </a:r>
            <a:endParaRPr lang="fr-FR"/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77DBE2BA-DFF1-8644-9DA2-7EB454BE97D6}"/>
              </a:ext>
            </a:extLst>
          </p:cNvPr>
          <p:cNvSpPr txBox="1"/>
          <p:nvPr/>
        </p:nvSpPr>
        <p:spPr>
          <a:xfrm>
            <a:off x="1643739" y="462232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magnésium</a:t>
            </a:r>
            <a:endParaRPr lang="fr-FR"/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AC6C72B1-7E36-E54B-BB7C-3BCA155A85A8}"/>
              </a:ext>
            </a:extLst>
          </p:cNvPr>
          <p:cNvSpPr txBox="1"/>
          <p:nvPr/>
        </p:nvSpPr>
        <p:spPr>
          <a:xfrm>
            <a:off x="683078" y="534510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potassium</a:t>
            </a:r>
            <a:endParaRPr lang="fr-FR"/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2AD9A169-C7ED-124C-A42B-4B890267C6D3}"/>
              </a:ext>
            </a:extLst>
          </p:cNvPr>
          <p:cNvSpPr txBox="1"/>
          <p:nvPr/>
        </p:nvSpPr>
        <p:spPr>
          <a:xfrm>
            <a:off x="1697835" y="538514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calcium</a:t>
            </a:r>
            <a:endParaRPr lang="fr-FR"/>
          </a:p>
        </p:txBody>
      </p:sp>
      <p:sp>
        <p:nvSpPr>
          <p:cNvPr id="66" name="ZoneTexte 65">
            <a:extLst>
              <a:ext uri="{FF2B5EF4-FFF2-40B4-BE49-F238E27FC236}">
                <a16:creationId xmlns:a16="http://schemas.microsoft.com/office/drawing/2014/main" id="{98D62925-58E2-7C43-86B2-3A36049CA729}"/>
              </a:ext>
            </a:extLst>
          </p:cNvPr>
          <p:cNvSpPr txBox="1"/>
          <p:nvPr/>
        </p:nvSpPr>
        <p:spPr>
          <a:xfrm>
            <a:off x="10397898" y="375227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hélium</a:t>
            </a:r>
            <a:endParaRPr lang="fr-FR"/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CA6B9CB1-5817-8445-BE5D-E680F0EFFADB}"/>
              </a:ext>
            </a:extLst>
          </p:cNvPr>
          <p:cNvSpPr txBox="1"/>
          <p:nvPr/>
        </p:nvSpPr>
        <p:spPr>
          <a:xfrm>
            <a:off x="10307409" y="469290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néon</a:t>
            </a:r>
            <a:endParaRPr lang="fr-FR"/>
          </a:p>
        </p:txBody>
      </p:sp>
      <p:sp>
        <p:nvSpPr>
          <p:cNvPr id="68" name="ZoneTexte 67">
            <a:extLst>
              <a:ext uri="{FF2B5EF4-FFF2-40B4-BE49-F238E27FC236}">
                <a16:creationId xmlns:a16="http://schemas.microsoft.com/office/drawing/2014/main" id="{EB976B88-0F55-5B42-9B5A-BF2D9D49A04E}"/>
              </a:ext>
            </a:extLst>
          </p:cNvPr>
          <p:cNvSpPr txBox="1"/>
          <p:nvPr/>
        </p:nvSpPr>
        <p:spPr>
          <a:xfrm>
            <a:off x="9556296" y="464027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fluor</a:t>
            </a:r>
            <a:endParaRPr lang="fr-FR"/>
          </a:p>
        </p:txBody>
      </p:sp>
      <p:sp>
        <p:nvSpPr>
          <p:cNvPr id="69" name="ZoneTexte 68">
            <a:extLst>
              <a:ext uri="{FF2B5EF4-FFF2-40B4-BE49-F238E27FC236}">
                <a16:creationId xmlns:a16="http://schemas.microsoft.com/office/drawing/2014/main" id="{E7FEC780-9DBD-8A41-8D5F-2A7914FB61B6}"/>
              </a:ext>
            </a:extLst>
          </p:cNvPr>
          <p:cNvSpPr txBox="1"/>
          <p:nvPr/>
        </p:nvSpPr>
        <p:spPr>
          <a:xfrm>
            <a:off x="8360909" y="474616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oxigene</a:t>
            </a:r>
            <a:endParaRPr lang="fr-FR"/>
          </a:p>
        </p:txBody>
      </p:sp>
      <p:sp>
        <p:nvSpPr>
          <p:cNvPr id="70" name="ZoneTexte 69">
            <a:extLst>
              <a:ext uri="{FF2B5EF4-FFF2-40B4-BE49-F238E27FC236}">
                <a16:creationId xmlns:a16="http://schemas.microsoft.com/office/drawing/2014/main" id="{FC5DEC52-D2B8-C648-993D-8BAC7547175B}"/>
              </a:ext>
            </a:extLst>
          </p:cNvPr>
          <p:cNvSpPr txBox="1"/>
          <p:nvPr/>
        </p:nvSpPr>
        <p:spPr>
          <a:xfrm>
            <a:off x="7610472" y="459772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azote</a:t>
            </a:r>
            <a:endParaRPr lang="fr-FR"/>
          </a:p>
        </p:txBody>
      </p:sp>
      <p:sp>
        <p:nvSpPr>
          <p:cNvPr id="71" name="ZoneTexte 70">
            <a:extLst>
              <a:ext uri="{FF2B5EF4-FFF2-40B4-BE49-F238E27FC236}">
                <a16:creationId xmlns:a16="http://schemas.microsoft.com/office/drawing/2014/main" id="{F435CE58-DEEC-5249-A31F-400F1145253E}"/>
              </a:ext>
            </a:extLst>
          </p:cNvPr>
          <p:cNvSpPr txBox="1"/>
          <p:nvPr/>
        </p:nvSpPr>
        <p:spPr>
          <a:xfrm>
            <a:off x="6510337" y="455511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carbone</a:t>
            </a:r>
            <a:endParaRPr lang="fr-FR"/>
          </a:p>
        </p:txBody>
      </p:sp>
      <p:sp>
        <p:nvSpPr>
          <p:cNvPr id="72" name="ZoneTexte 71">
            <a:extLst>
              <a:ext uri="{FF2B5EF4-FFF2-40B4-BE49-F238E27FC236}">
                <a16:creationId xmlns:a16="http://schemas.microsoft.com/office/drawing/2014/main" id="{3274D3CA-A794-4242-90A6-9CC4D58455E4}"/>
              </a:ext>
            </a:extLst>
          </p:cNvPr>
          <p:cNvSpPr txBox="1"/>
          <p:nvPr/>
        </p:nvSpPr>
        <p:spPr>
          <a:xfrm>
            <a:off x="5730999" y="4773207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bore</a:t>
            </a:r>
            <a:endParaRPr lang="fr-FR"/>
          </a:p>
        </p:txBody>
      </p:sp>
      <p:sp>
        <p:nvSpPr>
          <p:cNvPr id="73" name="ZoneTexte 72">
            <a:extLst>
              <a:ext uri="{FF2B5EF4-FFF2-40B4-BE49-F238E27FC236}">
                <a16:creationId xmlns:a16="http://schemas.microsoft.com/office/drawing/2014/main" id="{A4F4C3A8-7530-0E4E-8B6C-BD1E08914BFA}"/>
              </a:ext>
            </a:extLst>
          </p:cNvPr>
          <p:cNvSpPr txBox="1"/>
          <p:nvPr/>
        </p:nvSpPr>
        <p:spPr>
          <a:xfrm>
            <a:off x="10306052" y="5426799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argon</a:t>
            </a:r>
            <a:endParaRPr lang="fr-FR"/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18C18735-5366-D74F-8FB9-F50BD211F851}"/>
              </a:ext>
            </a:extLst>
          </p:cNvPr>
          <p:cNvSpPr txBox="1"/>
          <p:nvPr/>
        </p:nvSpPr>
        <p:spPr>
          <a:xfrm>
            <a:off x="9323610" y="548005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chlore</a:t>
            </a:r>
            <a:endParaRPr lang="fr-FR"/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2B3FF635-D1B1-D849-B759-13BDB55CAC10}"/>
              </a:ext>
            </a:extLst>
          </p:cNvPr>
          <p:cNvSpPr txBox="1"/>
          <p:nvPr/>
        </p:nvSpPr>
        <p:spPr>
          <a:xfrm>
            <a:off x="8496980" y="546779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souffre</a:t>
            </a:r>
            <a:endParaRPr lang="fr-FR"/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1BBB7856-7A67-CA4F-A6CE-6D028FE0AB76}"/>
              </a:ext>
            </a:extLst>
          </p:cNvPr>
          <p:cNvSpPr txBox="1"/>
          <p:nvPr/>
        </p:nvSpPr>
        <p:spPr>
          <a:xfrm>
            <a:off x="7009371" y="4881731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/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28DF5DD5-1E7E-D840-9A97-C470CBCE3BED}"/>
              </a:ext>
            </a:extLst>
          </p:cNvPr>
          <p:cNvSpPr txBox="1"/>
          <p:nvPr/>
        </p:nvSpPr>
        <p:spPr>
          <a:xfrm>
            <a:off x="8436426" y="5507192"/>
            <a:ext cx="1828800" cy="1828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fr-FR"/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DB038DF1-A79D-4E42-A28A-8DB716FA07F9}"/>
              </a:ext>
            </a:extLst>
          </p:cNvPr>
          <p:cNvSpPr txBox="1"/>
          <p:nvPr/>
        </p:nvSpPr>
        <p:spPr>
          <a:xfrm>
            <a:off x="7396839" y="5478962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phosphore</a:t>
            </a:r>
            <a:endParaRPr lang="fr-FR"/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03E520F3-0DE7-914E-AD08-38573D5E902E}"/>
              </a:ext>
            </a:extLst>
          </p:cNvPr>
          <p:cNvSpPr txBox="1"/>
          <p:nvPr/>
        </p:nvSpPr>
        <p:spPr>
          <a:xfrm>
            <a:off x="6587215" y="537873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sillicium</a:t>
            </a:r>
            <a:endParaRPr lang="fr-FR"/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40807C24-CA37-0D46-88F9-316541E18950}"/>
              </a:ext>
            </a:extLst>
          </p:cNvPr>
          <p:cNvSpPr txBox="1"/>
          <p:nvPr/>
        </p:nvSpPr>
        <p:spPr>
          <a:xfrm>
            <a:off x="5661929" y="548725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/>
              <a:t>aluminium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477566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Grand écran</PresentationFormat>
  <Slides>2</Slides>
  <Notes>0</Notes>
  <HiddenSlides>0</HiddenSlide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Classification des éléments dans un tableau périodique</vt:lpstr>
      <vt:lpstr>Tableau périodique de mendeleiv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des éléments dans un tableau périodique</dc:title>
  <dc:creator>sturmel74 sturmel74</dc:creator>
  <cp:lastModifiedBy>sturmel74 sturmel74</cp:lastModifiedBy>
  <cp:revision>1</cp:revision>
  <dcterms:created xsi:type="dcterms:W3CDTF">2022-01-07T19:06:05Z</dcterms:created>
  <dcterms:modified xsi:type="dcterms:W3CDTF">2022-01-07T19:38:45Z</dcterms:modified>
</cp:coreProperties>
</file>