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D8EB38-58D5-4851-9CEA-0D1A3FCF4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B25E5C-6D29-495E-96C0-4EF64B0B1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6DB21F-A1C6-4D0D-A45F-29A3940E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B99-620E-43C0-803E-6EB390FF29DF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6B14D9-16A2-4E75-9028-68274AF13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3A3351-748E-43ED-8221-2EE4BA6E3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5B5C-4AEC-40BA-AADD-5EAD1DAE66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168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B89D47-2034-4DE9-96CE-911124584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420FD8-8B6E-4FA7-9E21-F8FBFB68A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8E0C7D-F5AA-4DAF-8BC4-845D66D13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B99-620E-43C0-803E-6EB390FF29DF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B22FF2-7757-4662-AFC1-BC05A3DA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6DFA03-8834-4AC9-9077-EACE565C7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5B5C-4AEC-40BA-AADD-5EAD1DAE66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377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2EBCB1C-0557-4E48-A52F-A21AEC2C7E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859B763-D103-4B3D-A044-9BED8DAA98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2A71C4-674D-4209-827C-68C9DD9DD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B99-620E-43C0-803E-6EB390FF29DF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59A768-F8EE-4178-9D58-902C222E1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D68A20-E153-44F6-9F99-F00B1046E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5B5C-4AEC-40BA-AADD-5EAD1DAE66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0577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BF28D4-E32D-4738-9C37-179D49E00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35F0F8-918B-4C21-87F8-FE43604BC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FF0D7A-AA3F-40EF-BFEF-D04CBC607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B99-620E-43C0-803E-6EB390FF29DF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5DF4BE-B928-47F7-93EB-D4C47AB82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A028FA-C06C-40F2-A7FD-56BE8F3F4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5B5C-4AEC-40BA-AADD-5EAD1DAE66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13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291204-9118-4CA9-B790-19B43DABE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7EB48D-9782-4B34-A06A-3C8F1FC74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97E451-69C2-4445-BD75-4179DBAC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B99-620E-43C0-803E-6EB390FF29DF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27C3D7-53CF-4C58-A436-1A0EC9D83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185B6F-0F94-4315-98F6-CC3D0C13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5B5C-4AEC-40BA-AADD-5EAD1DAE66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615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55845-B0AA-4EEC-8E33-EAFC5EDC6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CD85D0-D351-4649-ADC3-59F57B1E7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985D7FF-2C7E-4A40-813D-15E17491F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EFB8C8-0850-4158-883F-F6057ED89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B99-620E-43C0-803E-6EB390FF29DF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67D88F-BACA-4E3A-9EDD-C45515D7B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354060-C948-4657-AC02-7253F96BF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5B5C-4AEC-40BA-AADD-5EAD1DAE66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7877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EEC06E-991B-4732-9D23-E9E07EB76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6EA597-4975-4CA3-9BEF-477155921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9128894-325E-4BB4-A32A-434447BC9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327A0A8-E274-4C78-806A-74A987F85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C120922-B575-40AA-87CA-266EF7BEC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1D738B6-F80A-4922-967A-63FB78895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B99-620E-43C0-803E-6EB390FF29DF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D523BE5-82DC-43A6-A8A3-DDAC8EE35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9FA4F55-55BD-4E52-B2E2-C87BE7EB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5B5C-4AEC-40BA-AADD-5EAD1DAE66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499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B328B0-9B62-4471-8347-00510D70C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FDC8633-46A5-4B29-9176-7B86EF6AC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B99-620E-43C0-803E-6EB390FF29DF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CC03AAF-88E0-497A-ADCE-80EBD39B4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B9C5A35-92BF-4590-8576-60FD09925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5B5C-4AEC-40BA-AADD-5EAD1DAE66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5786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5B0CF63-5406-49E3-B511-884F17B81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B99-620E-43C0-803E-6EB390FF29DF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92A9061-836A-4D8C-A55F-7AC8A4E3E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71FEF22-9DA7-4447-9E2D-45848D904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5B5C-4AEC-40BA-AADD-5EAD1DAE66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0748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FFABA5-2CDE-4C25-9384-8927E9DA1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EAD1E4-07CF-4085-8533-E3526AACB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3AFDAC-8E61-4E0D-A744-6D18A09E6F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83EE31E-A948-47F0-8A74-CA61A4A96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B99-620E-43C0-803E-6EB390FF29DF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4342B0-5D4C-48FA-B26C-1899C9138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DE56D4-7575-449A-AB4F-1BF92AB5D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5B5C-4AEC-40BA-AADD-5EAD1DAE66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337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2AB9A3-FC7B-4DE9-B5DB-93D48CCE6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85D97D1-571F-4446-B065-5CCC287A1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BAFC49-90AF-41E5-BAD2-38805CEC5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862CED-CF1B-4203-B981-28690229F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B99-620E-43C0-803E-6EB390FF29DF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671D3E-B1F5-402D-8275-5FCF09AD7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68050FE-671A-4B91-91E0-86288625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5B5C-4AEC-40BA-AADD-5EAD1DAE66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144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7F88797-818B-4612-8756-BEEA503AA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BFC382-AD84-427E-BE20-533CC7B7B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EC56D7-4719-4470-AECD-2F783ABD6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4DB99-620E-43C0-803E-6EB390FF29DF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CDE7DF-A1C1-4C4B-9919-1781B817F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74AE31-396D-4003-B2D8-7B9C0966A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85B5C-4AEC-40BA-AADD-5EAD1DAE664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291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G"/><Relationship Id="rId3" Type="http://schemas.openxmlformats.org/officeDocument/2006/relationships/image" Target="../media/image14.JPG"/><Relationship Id="rId7" Type="http://schemas.openxmlformats.org/officeDocument/2006/relationships/image" Target="../media/image18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image" Target="../media/image15.JPG"/><Relationship Id="rId9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6A8119-7A32-4802-8BB1-B8C88CE5E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07"/>
            <a:ext cx="10515600" cy="6342268"/>
          </a:xfrm>
        </p:spPr>
        <p:txBody>
          <a:bodyPr/>
          <a:lstStyle/>
          <a:p>
            <a:pPr marL="0" indent="0">
              <a:buNone/>
            </a:pPr>
            <a:r>
              <a:rPr lang="fr-CA" dirty="0"/>
              <a:t>Espace fait par Samuel Turmel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-------------------------------------------------------</a:t>
            </a:r>
          </a:p>
          <a:p>
            <a:pPr marL="0" indent="0">
              <a:buNone/>
            </a:pPr>
            <a:r>
              <a:rPr lang="fr-CA" dirty="0"/>
              <a:t>8 constellations</a:t>
            </a:r>
          </a:p>
          <a:p>
            <a:pPr marL="0" indent="0">
              <a:buNone/>
            </a:pPr>
            <a:r>
              <a:rPr lang="fr-CA" dirty="0"/>
              <a:t>________________</a:t>
            </a:r>
          </a:p>
          <a:p>
            <a:pPr marL="0" indent="0">
              <a:buNone/>
            </a:pPr>
            <a:r>
              <a:rPr lang="fr-CA" dirty="0"/>
              <a:t>8 planètes</a:t>
            </a:r>
          </a:p>
          <a:p>
            <a:pPr marL="0" indent="0">
              <a:buNone/>
            </a:pPr>
            <a:r>
              <a:rPr lang="fr-CA" dirty="0"/>
              <a:t>______________</a:t>
            </a:r>
          </a:p>
          <a:p>
            <a:pPr marL="0" indent="0">
              <a:buNone/>
            </a:pPr>
            <a:r>
              <a:rPr lang="fr-CA" dirty="0"/>
              <a:t>3lunes</a:t>
            </a:r>
          </a:p>
          <a:p>
            <a:pPr marL="0" indent="0">
              <a:buNone/>
            </a:pPr>
            <a:r>
              <a:rPr lang="fr-CA" dirty="0"/>
              <a:t>_________________</a:t>
            </a:r>
          </a:p>
          <a:p>
            <a:pPr marL="0" indent="0">
              <a:buNone/>
            </a:pPr>
            <a:r>
              <a:rPr lang="fr-CA" dirty="0"/>
              <a:t>1 sonde spatiale</a:t>
            </a:r>
          </a:p>
        </p:txBody>
      </p:sp>
    </p:spTree>
    <p:extLst>
      <p:ext uri="{BB962C8B-B14F-4D97-AF65-F5344CB8AC3E}">
        <p14:creationId xmlns:p14="http://schemas.microsoft.com/office/powerpoint/2010/main" val="1197052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A6A041-66E6-48ED-8B07-F2728B48A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8 planète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8C2A96-0B3A-4E96-ACCD-BAF3789BF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146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CA" dirty="0"/>
              <a:t>Terre              </a:t>
            </a:r>
            <a:r>
              <a:rPr lang="fr-CA" dirty="0" err="1"/>
              <a:t>uranus</a:t>
            </a:r>
            <a:r>
              <a:rPr lang="fr-CA" dirty="0"/>
              <a:t>          vénus          Saturne                  </a:t>
            </a:r>
            <a:r>
              <a:rPr lang="fr-CA" dirty="0" err="1"/>
              <a:t>néptune</a:t>
            </a: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Mars                   Jupiter                   Mercure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E4D6A19-8525-4382-8962-ED089EDBB2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146" y="2190755"/>
            <a:ext cx="1476688" cy="135672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10A4B03-9165-4F73-8413-561CD1C6AC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353" y="2190754"/>
            <a:ext cx="1325989" cy="1356721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DE0FB4A-D973-47AC-AE8C-C1230D00A3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506" y="2190754"/>
            <a:ext cx="1468651" cy="1356721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CEEC544-DE6F-44B8-B6CD-3B18D1DD0F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609" y="2170907"/>
            <a:ext cx="1887444" cy="1357031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D8B9CCB4-8346-44E3-B2D3-E07040959E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2344" y="2190443"/>
            <a:ext cx="2003595" cy="1357031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85373E8F-DF09-4514-A359-DC9F1DA9E53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312230"/>
            <a:ext cx="1641811" cy="1668892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5AC300AF-E122-4A13-A167-F60BB508B8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725" y="4199124"/>
            <a:ext cx="2028383" cy="1781998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DDC75E00-F779-45CE-9B76-D688EDF6F8B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686" y="4199124"/>
            <a:ext cx="2147073" cy="178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966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671975-8BC2-492B-B516-82F93D608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3 lunes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7827B6-6E6F-472D-8B4D-D8559D511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Titan                     Triton             Lune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B35CF0D-CCDC-46C0-AEFF-7E6AC00D8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65362"/>
            <a:ext cx="1632149" cy="116363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8F93A9F-7AC5-4AA3-B433-4948EA316D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021" y="2180620"/>
            <a:ext cx="1333948" cy="128488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D0FDACA-424F-46E2-BC04-BEA40B6C26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550" y="2196924"/>
            <a:ext cx="1989368" cy="128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965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B72DE6-41A0-422F-BBF8-C718075B8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1 Sonde spatiale</a:t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51B86A-8393-4762-A968-F5FB664D3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ISS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834D4A0-7D96-4EB1-B561-82B9407742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50631" y="1730389"/>
            <a:ext cx="1325562" cy="235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915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719B26-3429-4BD3-9F2D-C6156AE02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8 </a:t>
            </a:r>
            <a:r>
              <a:rPr lang="fr-CA" dirty="0" err="1"/>
              <a:t>constelliation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E8E174-FADA-4052-9242-30404FDFB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Cancer             </a:t>
            </a:r>
            <a:r>
              <a:rPr lang="fr-CA" dirty="0" err="1"/>
              <a:t>Gemeau</a:t>
            </a:r>
            <a:r>
              <a:rPr lang="fr-CA" dirty="0"/>
              <a:t>                   </a:t>
            </a:r>
            <a:r>
              <a:rPr lang="fr-CA" dirty="0" err="1"/>
              <a:t>belier</a:t>
            </a:r>
            <a:r>
              <a:rPr lang="fr-CA" dirty="0"/>
              <a:t>                       balance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 err="1"/>
              <a:t>saggitaire</a:t>
            </a:r>
            <a:r>
              <a:rPr lang="fr-CA" dirty="0"/>
              <a:t>           taureau         </a:t>
            </a:r>
            <a:r>
              <a:rPr lang="fr-CA" dirty="0" err="1"/>
              <a:t>verceau</a:t>
            </a:r>
            <a:r>
              <a:rPr lang="fr-CA" dirty="0"/>
              <a:t>                    poisson                                   </a:t>
            </a:r>
          </a:p>
          <a:p>
            <a:pPr marL="0" indent="0">
              <a:buNone/>
            </a:pPr>
            <a:r>
              <a:rPr lang="fr-CA" dirty="0"/>
              <a:t>                              poisson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B46224A-2D33-451F-8EC5-B968846644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2405062"/>
            <a:ext cx="1797424" cy="170435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8A6E8A9-CA6B-4B96-A8A1-7EE66F9636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342" y="2361891"/>
            <a:ext cx="2476500" cy="17907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B7241E1-ABC0-4FF1-8A38-E9EA26A7E7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479" y="2405062"/>
            <a:ext cx="2197754" cy="172575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E2491EC9-D190-415E-897E-1CC922F417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750" y="2172780"/>
            <a:ext cx="1693993" cy="1979811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92EE3BAE-60FE-4DB5-B44B-A7B53B8931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92" y="4839009"/>
            <a:ext cx="2343150" cy="158115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AFD24C56-76C0-4896-825A-AD3208DC1E4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827" y="4749800"/>
            <a:ext cx="1533525" cy="1743075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0F5547D3-1591-4081-BC75-69EF722D726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837" y="4927001"/>
            <a:ext cx="2462867" cy="1146507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32358CB5-D68E-4FA2-97B5-A7460594DA5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233" y="4839494"/>
            <a:ext cx="164782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3900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49</Words>
  <Application>Microsoft Office PowerPoint</Application>
  <PresentationFormat>Grand écran</PresentationFormat>
  <Paragraphs>28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8 planète</vt:lpstr>
      <vt:lpstr>3 lunes</vt:lpstr>
      <vt:lpstr>1 Sonde spatiale </vt:lpstr>
      <vt:lpstr>8 constelliation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3</cp:revision>
  <dcterms:created xsi:type="dcterms:W3CDTF">2022-02-14T15:14:38Z</dcterms:created>
  <dcterms:modified xsi:type="dcterms:W3CDTF">2022-02-14T15:42:11Z</dcterms:modified>
</cp:coreProperties>
</file>