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5A42BF-8514-492B-8F5F-6C9A09BCF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10B410-28D4-4322-9694-4BB7ACE48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2D55D3-910C-4137-9F1F-0F727A06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9A4688-7C3E-4462-AFED-AA732B17B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3D264F-08E6-4154-B8AD-EE08C024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471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44D1B4-A647-4CCB-B056-EF661988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F6F108F-F5D4-4A89-BE69-2B6106F51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441333-998C-4D8F-B917-72A450E6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37844A-B133-4A56-AE91-9A207413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A9A38C-8D21-49C6-A397-BAF63C5A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18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4F38EB-C06B-4990-A57D-AF27ACE80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1889E8-4C29-4BA5-BB84-5F1B641EA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51C7C-827B-4BC6-8AE9-27D64E7D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5AA913-6035-45AA-A3A0-4B60916D3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E7B9C1-248A-4F19-B6DE-E615E8CF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440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313C44-09D2-48B5-9357-D0F5A906B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10D7D0-04DC-44C9-A590-55B0785A7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D441C0-DC6E-4FDA-B888-9608314F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BEBD00-17AA-44EA-912E-75DE03727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705732-5625-4AEF-B047-DDC6650D8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916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EF366C-DF97-4FC2-A9EB-4FB2397A8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0A4A6B-BC3A-4E09-8A95-7B59E2B12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DF5875-0AAB-410C-9F63-C251EC5F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B6A4C8-8CB7-4D93-A8E5-314AA0EB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BB748D-9495-49E4-8B4A-0A7762BE6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5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815D39-354E-48EF-90E2-33185AC2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C79E6F-2C87-4F36-9D8F-4C5E18482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C92046-4DFA-40FC-96D4-8D92BAC5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45D70C-D2E4-4A6A-AC57-BCB3AD14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38190F-9E88-45D8-AA2E-3FC1303E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4453FC-6467-46D9-B562-75D3285CE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303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412C5-86E9-4350-9605-251E2C3DD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4992E5-209D-4236-9DA1-A2EC15376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09984C-AF1C-4712-AEAF-587E39424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0C140F1-07EF-45DC-BE70-927894818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A8A041-206D-40B9-B34B-241214A30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070D958-C1C1-4132-9673-17B0E1A8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9A8058F-C777-4B5A-9785-25D7F2F5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5FF102B-801B-4FCF-B9B4-B50B2D14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9435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6DC4A-7653-4A3F-B996-30F3A36A5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C4C7D3-61D8-4918-80B8-5257ECCF4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3356D02-C344-45F7-81B4-4210EA47F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0E6773-D6F2-470E-8745-2EF5D34B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893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0A251E-8EDA-49D3-B15A-FD0D10BF1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A96B4FE-48E8-4E32-83C6-06D056162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CC7641F-C409-464C-AE8F-3B1FD91A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771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DCF5B2-C2EF-4297-A271-EC5BBCB01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4ED576-3350-47A4-9CDA-15BE5BC95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611653-E047-4A01-9DCA-A98BF61EE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CC3CAC-0356-4202-BCA0-33F0A7F76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5616C2-2058-467A-8839-F69F66FD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B08D38-77EA-4D8A-BC9B-B3DA192E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67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72494-8C39-4F22-8223-3AD8A6666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518C4CA-73CB-4D51-B26D-C7C41BF7E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AEAF77-34E8-4881-A2CD-7BD92594D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082A8C-A7C0-49E4-8B96-BCDA8855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1E606F-4CDA-41AC-9CC2-00837515D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09466B-FA54-40C0-A85E-B37F51D1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243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F8EFD9-4B73-4840-8B54-7EA2900B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D34645-04D9-456D-B5C6-11A1E3F79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7FF02C-DE0E-4D85-8F3F-03FF7FE58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BBBAA-3819-46A8-A639-9E5619CE9784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939CA8-41B5-41FD-87C3-25C43066F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69D6F1-5691-48E5-A703-B6BC0CBB0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6528-E5F7-45FD-B861-B50C760EE7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826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7E455E-24EC-47ED-827A-8E605D8F9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513DF2-61E9-47FF-A979-0689B55A2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                   Fait par Samuel Turmel</a:t>
            </a:r>
          </a:p>
          <a:p>
            <a:endParaRPr lang="fr-CA" dirty="0"/>
          </a:p>
          <a:p>
            <a:pPr marL="0" indent="0">
              <a:buNone/>
            </a:pPr>
            <a:r>
              <a:rPr lang="fr-CA" dirty="0"/>
              <a:t>                    Présenté à Daniel Blais</a:t>
            </a:r>
          </a:p>
        </p:txBody>
      </p:sp>
    </p:spTree>
    <p:extLst>
      <p:ext uri="{BB962C8B-B14F-4D97-AF65-F5344CB8AC3E}">
        <p14:creationId xmlns:p14="http://schemas.microsoft.com/office/powerpoint/2010/main" val="255748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F2E02C-67B5-4493-94EE-354F2049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germination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98F245-0BD5-4EA0-857E-1C5A3012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A7F45A32-5932-4B76-ACE9-18760E30C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7267022" cy="332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00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roissance d&amp;#39;une plante - Commet pousse une plante">
            <a:extLst>
              <a:ext uri="{FF2B5EF4-FFF2-40B4-BE49-F238E27FC236}">
                <a16:creationId xmlns:a16="http://schemas.microsoft.com/office/drawing/2014/main" id="{EBA0189E-E633-4509-9108-EF376ADDC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DE0447F-B330-4CFA-B025-A7716406C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croissance</a:t>
            </a:r>
          </a:p>
        </p:txBody>
      </p:sp>
    </p:spTree>
    <p:extLst>
      <p:ext uri="{BB962C8B-B14F-4D97-AF65-F5344CB8AC3E}">
        <p14:creationId xmlns:p14="http://schemas.microsoft.com/office/powerpoint/2010/main" val="72887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462 étapes De Floraison Photos libres de droits et gratuites de Dreamstime">
            <a:extLst>
              <a:ext uri="{FF2B5EF4-FFF2-40B4-BE49-F238E27FC236}">
                <a16:creationId xmlns:a16="http://schemas.microsoft.com/office/drawing/2014/main" id="{7D42A283-4F64-44AF-BD72-E84554B2F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DB180AE-A624-4817-AE0C-AF4A779CF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Floraison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9749B3-46A6-4C99-9D82-49714396F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217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Qu&amp;#39;est-ce que la POLLINISATION - Résumé avec VIDÉO !">
            <a:extLst>
              <a:ext uri="{FF2B5EF4-FFF2-40B4-BE49-F238E27FC236}">
                <a16:creationId xmlns:a16="http://schemas.microsoft.com/office/drawing/2014/main" id="{311515FB-5648-43CA-933E-C35F71820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DDAFE48-485F-488F-B465-9328F3978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Pollinisation</a:t>
            </a:r>
          </a:p>
        </p:txBody>
      </p:sp>
    </p:spTree>
    <p:extLst>
      <p:ext uri="{BB962C8B-B14F-4D97-AF65-F5344CB8AC3E}">
        <p14:creationId xmlns:p14="http://schemas.microsoft.com/office/powerpoint/2010/main" val="224379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production des plantes : définition, avec ou sans fleur, genèse">
            <a:extLst>
              <a:ext uri="{FF2B5EF4-FFF2-40B4-BE49-F238E27FC236}">
                <a16:creationId xmlns:a16="http://schemas.microsoft.com/office/drawing/2014/main" id="{F396FDD5-F31C-4F39-9D05-042DBF43B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B46FCA3-BE0C-44D3-9EAB-5F7249E8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fécondation</a:t>
            </a:r>
          </a:p>
        </p:txBody>
      </p:sp>
    </p:spTree>
    <p:extLst>
      <p:ext uri="{BB962C8B-B14F-4D97-AF65-F5344CB8AC3E}">
        <p14:creationId xmlns:p14="http://schemas.microsoft.com/office/powerpoint/2010/main" val="77548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Figuier : tout savoir sur la fructification">
            <a:extLst>
              <a:ext uri="{FF2B5EF4-FFF2-40B4-BE49-F238E27FC236}">
                <a16:creationId xmlns:a16="http://schemas.microsoft.com/office/drawing/2014/main" id="{6A451141-DBCF-495B-BAF6-773B7D55D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10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29F9374-0DA7-4151-9141-F4ED53CEF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Fructification</a:t>
            </a:r>
          </a:p>
        </p:txBody>
      </p:sp>
    </p:spTree>
    <p:extLst>
      <p:ext uri="{BB962C8B-B14F-4D97-AF65-F5344CB8AC3E}">
        <p14:creationId xmlns:p14="http://schemas.microsoft.com/office/powerpoint/2010/main" val="4113321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</Words>
  <Application>Microsoft Office PowerPoint</Application>
  <PresentationFormat>Grand écran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</vt:lpstr>
      <vt:lpstr>germination</vt:lpstr>
      <vt:lpstr>croissance</vt:lpstr>
      <vt:lpstr>Floraison</vt:lpstr>
      <vt:lpstr>Pollinisation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CSBE</dc:creator>
  <cp:lastModifiedBy>CSBE</cp:lastModifiedBy>
  <cp:revision>2</cp:revision>
  <dcterms:created xsi:type="dcterms:W3CDTF">2022-02-01T15:12:16Z</dcterms:created>
  <dcterms:modified xsi:type="dcterms:W3CDTF">2022-02-01T15:29:01Z</dcterms:modified>
</cp:coreProperties>
</file>