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CFE81E-9D3F-4C63-848A-6B9DADD17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12E001-48F6-4D32-901F-B4C17D1515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CAB5E2-4B6C-45BE-BE0B-8EB04D67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CD5F-9C46-46A2-9881-867D93BB083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4885A1-6FC1-4921-9855-19CA2B097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28E7B0-A5AA-4213-823F-635D20AAA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0A1A1-1C1B-4861-B8FF-ECB538892B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990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102FC5-E036-4C9E-9568-0AA4BA3B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4BB093-0B81-43E6-8680-ED5DE72C7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5C1EB-A42B-4783-A65D-FA82B14AD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CD5F-9C46-46A2-9881-867D93BB083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81682C-AF61-4167-BCEE-8F5E3F6C1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08C397-E15C-4D10-8420-D89D3907D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0A1A1-1C1B-4861-B8FF-ECB538892B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62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3FAF8D0-9C29-48EC-8A7F-D103B1456B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C4DA3F-7E2A-4C01-A3C6-12A28FFCF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523122-0B1B-4E5F-9EE1-95655B1E9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CD5F-9C46-46A2-9881-867D93BB083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C48638-584C-4799-8D04-2137B7A90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F4DC96-3C30-43F4-BAE7-167807A37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0A1A1-1C1B-4861-B8FF-ECB538892B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84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1B056C-F04A-4258-B2AF-95BD6AA13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E99D5F-404F-44B7-B81D-B38657B0E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FC8528-E7B5-4EEA-9211-8EB6B126A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CD5F-9C46-46A2-9881-867D93BB083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C859BE-CE76-42D3-9F1D-7CAAE6A3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42120B-5324-4EA3-B349-8D7050092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0A1A1-1C1B-4861-B8FF-ECB538892B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6752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EF0E6A-C296-46EE-A8BA-D9AC25BAC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D3B44D-FCE7-46D1-9738-772BEF7CB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84D3EA-3539-4584-940C-5051DF05D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CD5F-9C46-46A2-9881-867D93BB083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6412D0-995D-45DF-82BC-A99385F71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2FC8AD-968C-48AB-AC22-7221160F0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0A1A1-1C1B-4861-B8FF-ECB538892B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543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428E26-4191-47C4-8DFD-F9482C9C3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900635-32AA-4DB5-998E-9963E65A9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8557C0-2438-4A0E-9082-234BDFDAF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E682A1-C727-4786-BFC7-8FE407904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CD5F-9C46-46A2-9881-867D93BB083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BA7D9A-231C-4E57-9F94-440FA61BC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C7384A-39D3-48A7-B156-FA067695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0A1A1-1C1B-4861-B8FF-ECB538892B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845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4A07DD-2532-41BF-B2C8-40DD30831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902B71-7DD9-44FA-8559-D76BA8B3C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8EA818-5C1F-465C-9675-AC72564F0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43A254-E6E6-4BEF-8A88-A99A6A27E2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B3F9BDC-FB8E-4200-B4E8-3FA7BE5F1B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D032482-F35C-4CEF-BB05-A60C10514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CD5F-9C46-46A2-9881-867D93BB083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67B0D8-AF03-472C-A352-BFE075B8A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DB35DAA-1647-4C6A-AB84-AA8E9AC7D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0A1A1-1C1B-4861-B8FF-ECB538892B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185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0CEC95-2640-4A5B-AF91-40E79893D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888E8AB-73F3-4578-BAE4-E659E983C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CD5F-9C46-46A2-9881-867D93BB083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861EE99-3089-47CE-A1EF-BC3294E3A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C13E339-CB86-46DC-8420-5556C09A4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0A1A1-1C1B-4861-B8FF-ECB538892B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906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F4B4FA0-D136-4FD4-BEE8-87120A59F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CD5F-9C46-46A2-9881-867D93BB083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FF044B3-8F28-4689-9AB0-9C50532B3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6749FBF-68EB-437B-BF74-1D2D8560C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0A1A1-1C1B-4861-B8FF-ECB538892B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980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E6CDB1-BE32-4C8E-988B-C7A963C8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AF18CC-48B3-4103-8048-5FE1E8457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4F5C68-3077-47CB-BC2B-0032A2AF0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135CE3-AC36-4339-9931-0ADF7D8C2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CD5F-9C46-46A2-9881-867D93BB083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9EB40E-11E5-4525-BEAC-8DFC1886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088862-4DA5-4404-AC82-6C4D5C4E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0A1A1-1C1B-4861-B8FF-ECB538892B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033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98EE27-0040-4A24-AC34-5D9630018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EA05094-F37D-4100-A663-9868324E41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3986A4-9AF7-4355-9F05-CEAA1C0F4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D2A6F67-CE50-48DD-835B-FCFA02DA4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CD5F-9C46-46A2-9881-867D93BB083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CC4C0E-14D2-43BA-B41B-EFBBDF841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A9065E-29B5-4B36-B978-0119926CC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0A1A1-1C1B-4861-B8FF-ECB538892B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19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8721CDF-4C39-4A11-ACED-CF7EC1266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8C9AC9-03D2-4A09-A1C3-6E288FB6C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6A15C9-456D-4AB9-B463-3F0D532AB5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5CD5F-9C46-46A2-9881-867D93BB083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3AB2EC-6F28-4392-8691-7A485DEE9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5105F7-F83C-4A2A-B7FC-3BE03A290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0A1A1-1C1B-4861-B8FF-ECB538892B4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694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1B999F-F268-48F9-B7B7-40A5FA5428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8102" y="0"/>
            <a:ext cx="4313817" cy="809794"/>
          </a:xfrm>
        </p:spPr>
        <p:txBody>
          <a:bodyPr>
            <a:normAutofit fontScale="90000"/>
          </a:bodyPr>
          <a:lstStyle/>
          <a:p>
            <a:r>
              <a:rPr lang="fr-CA" dirty="0"/>
              <a:t>James watt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BE92AC-1991-4AE0-B644-551C12391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398" y="1859298"/>
            <a:ext cx="8509298" cy="4423168"/>
          </a:xfrm>
        </p:spPr>
        <p:txBody>
          <a:bodyPr/>
          <a:lstStyle/>
          <a:p>
            <a:pPr algn="l"/>
            <a:r>
              <a:rPr lang="fr-CA" dirty="0"/>
              <a:t>Nom: James Watt </a:t>
            </a:r>
          </a:p>
          <a:p>
            <a:pPr algn="l"/>
            <a:r>
              <a:rPr lang="fr-CA" dirty="0"/>
              <a:t>Nationalité: Écossais</a:t>
            </a:r>
          </a:p>
          <a:p>
            <a:pPr algn="l"/>
            <a:endParaRPr lang="fr-CA" dirty="0"/>
          </a:p>
          <a:p>
            <a:pPr algn="l"/>
            <a:r>
              <a:rPr lang="fr-CA" dirty="0"/>
              <a:t>Période de temps: 1736-1819</a:t>
            </a:r>
          </a:p>
          <a:p>
            <a:pPr algn="l"/>
            <a:r>
              <a:rPr lang="fr-CA" dirty="0"/>
              <a:t>Œuvre: machine a vapeur</a:t>
            </a:r>
          </a:p>
          <a:p>
            <a:pPr algn="l"/>
            <a:r>
              <a:rPr lang="fr-CA" dirty="0"/>
              <a:t> </a:t>
            </a:r>
          </a:p>
          <a:p>
            <a:pPr algn="l"/>
            <a:r>
              <a:rPr lang="fr-CA" dirty="0"/>
              <a:t>Durant quelle époque? Révolution industrielle</a:t>
            </a:r>
          </a:p>
          <a:p>
            <a:pPr algn="l"/>
            <a:r>
              <a:rPr lang="fr-CA" err="1"/>
              <a:t>Lieu</a:t>
            </a:r>
            <a:r>
              <a:rPr lang="fr-CA"/>
              <a:t>: Angletterre</a:t>
            </a:r>
            <a:endParaRPr lang="fr-CA" dirty="0"/>
          </a:p>
        </p:txBody>
      </p:sp>
      <p:pic>
        <p:nvPicPr>
          <p:cNvPr id="1028" name="Picture 4" descr="Image result for james watt nationalité">
            <a:extLst>
              <a:ext uri="{FF2B5EF4-FFF2-40B4-BE49-F238E27FC236}">
                <a16:creationId xmlns:a16="http://schemas.microsoft.com/office/drawing/2014/main" id="{C1F6EB4B-D123-450C-84AF-95D0AC380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374" y="1317420"/>
            <a:ext cx="647700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rapeau de l'Écosse — Wikipédia">
            <a:extLst>
              <a:ext uri="{FF2B5EF4-FFF2-40B4-BE49-F238E27FC236}">
                <a16:creationId xmlns:a16="http://schemas.microsoft.com/office/drawing/2014/main" id="{5A2BC2B2-9BFD-46FE-B3CF-9716D125C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411" y="2229635"/>
            <a:ext cx="1202082" cy="72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James Watt - Wikipedia">
            <a:extLst>
              <a:ext uri="{FF2B5EF4-FFF2-40B4-BE49-F238E27FC236}">
                <a16:creationId xmlns:a16="http://schemas.microsoft.com/office/drawing/2014/main" id="{44C01D47-E01E-42F7-9392-75A75B5A6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741" y="3583529"/>
            <a:ext cx="729503" cy="8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5305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James watt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watt</dc:title>
  <dc:creator>CSBE</dc:creator>
  <cp:lastModifiedBy>CSBE</cp:lastModifiedBy>
  <cp:revision>2</cp:revision>
  <dcterms:created xsi:type="dcterms:W3CDTF">2022-11-01T15:59:46Z</dcterms:created>
  <dcterms:modified xsi:type="dcterms:W3CDTF">2022-11-01T16:03:13Z</dcterms:modified>
</cp:coreProperties>
</file>