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1C2EB7-2325-4FC2-9B0A-98A8D4680239}" v="84" dt="2022-12-15T17:21:21.7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08163" y="301625"/>
            <a:ext cx="10745637" cy="64791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cs typeface="Calibri"/>
              </a:rPr>
              <a:t>Nom:Nobel</a:t>
            </a:r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Nom au </a:t>
            </a:r>
            <a:r>
              <a:rPr lang="en-US" err="1">
                <a:cs typeface="Calibri"/>
              </a:rPr>
              <a:t>complet:alfred</a:t>
            </a:r>
            <a:r>
              <a:rPr lang="en-US">
                <a:cs typeface="Calibri"/>
              </a:rPr>
              <a:t> Nobel</a:t>
            </a:r>
          </a:p>
          <a:p>
            <a:r>
              <a:rPr lang="en-US" err="1">
                <a:cs typeface="Calibri"/>
              </a:rPr>
              <a:t>Nationalité</a:t>
            </a:r>
            <a:r>
              <a:rPr lang="en-US">
                <a:cs typeface="Calibri"/>
              </a:rPr>
              <a:t>: </a:t>
            </a:r>
            <a:r>
              <a:rPr lang="en-US" err="1">
                <a:cs typeface="Calibri"/>
              </a:rPr>
              <a:t>Suédois</a:t>
            </a:r>
            <a:r>
              <a:rPr lang="en-US">
                <a:cs typeface="Calibri"/>
              </a:rPr>
              <a:t> </a:t>
            </a:r>
          </a:p>
          <a:p>
            <a:r>
              <a:rPr lang="en-US" err="1">
                <a:cs typeface="Calibri"/>
              </a:rPr>
              <a:t>Période</a:t>
            </a:r>
            <a:r>
              <a:rPr lang="en-US">
                <a:cs typeface="Calibri"/>
              </a:rPr>
              <a:t> de temps: 1838-1896</a:t>
            </a:r>
          </a:p>
          <a:p>
            <a:r>
              <a:rPr lang="en-US" err="1">
                <a:cs typeface="Calibri"/>
              </a:rPr>
              <a:t>Découvert:TNT,dynamite</a:t>
            </a:r>
            <a:r>
              <a:rPr lang="en-US">
                <a:cs typeface="Calibri"/>
              </a:rPr>
              <a:t>  </a:t>
            </a:r>
          </a:p>
          <a:p>
            <a:r>
              <a:rPr lang="en-US" err="1">
                <a:cs typeface="Calibri"/>
              </a:rPr>
              <a:t>Anecdote:prix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nobel</a:t>
            </a:r>
            <a:r>
              <a:rPr lang="en-US">
                <a:cs typeface="Calibri"/>
              </a:rPr>
              <a:t> </a:t>
            </a:r>
          </a:p>
        </p:txBody>
      </p:sp>
      <p:pic>
        <p:nvPicPr>
          <p:cNvPr id="4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1B43BB17-100B-BBAB-CFA6-7DBA39D55D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4438" y="2357438"/>
            <a:ext cx="2143125" cy="1467390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DE9FD121-6CB6-5BE5-F7A8-F72E048F9D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1118" y="1132846"/>
            <a:ext cx="1179842" cy="753554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755C82C1-9BCA-C21B-02DD-5F7111A6A5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5011" y="-100102"/>
            <a:ext cx="1857375" cy="2457450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CB9C8F50-2DB1-C992-FC72-2C0BFF61FD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476" y="3541143"/>
            <a:ext cx="214312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nobel</Template>
  <TotalTime>1</TotalTime>
  <Words>26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sturmel74 Samuel</dc:creator>
  <cp:lastModifiedBy>sturmel74 Samuel</cp:lastModifiedBy>
  <cp:revision>1</cp:revision>
  <dcterms:created xsi:type="dcterms:W3CDTF">2023-02-22T15:29:50Z</dcterms:created>
  <dcterms:modified xsi:type="dcterms:W3CDTF">2023-02-22T15:31:19Z</dcterms:modified>
</cp:coreProperties>
</file>