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E5F3C-54A0-4412-962D-18A85398B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566454-7EAE-4845-B513-B7C3D94F4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F390D5-893A-4D4D-96ED-6D1589002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A058-386B-4E41-918D-9939E3B2DAB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AFBEFF-22F0-4DF1-997A-99BC3A14F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C58E64-5465-4B63-8EC1-CC095BBCA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E23A-B413-44D6-9197-6057C8E28C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485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7F5A48-61D5-4DFE-AFE0-C793DA95B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4ECF880-66D1-49CA-B832-56057C5A8B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97E64D-FC7C-41FA-AFCE-4211C6A15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A058-386B-4E41-918D-9939E3B2DAB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2C0EE7-C962-46B8-B103-B02C2962C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4D1638-099D-4250-9A84-53C9C48A8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E23A-B413-44D6-9197-6057C8E28C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034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D223526-D78D-426F-A4FB-CB2B70836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3AEF9B-D90D-4522-86FA-B6282914D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464C0A-312C-48DB-82C3-B8E455850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A058-386B-4E41-918D-9939E3B2DAB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AE7DDC-B260-4243-A0D5-B63DAA87C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825581-C93C-45B0-B76A-8CC30F9EC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E23A-B413-44D6-9197-6057C8E28C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18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0797E6-45A8-4492-AE28-4323A9F0B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6B874D-B53C-44D7-9118-80C91F0BA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870101-52FD-48FB-9925-7187F32F3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A058-386B-4E41-918D-9939E3B2DAB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CB72B7-13BD-4E9D-879B-1D8513852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FD5B29-571F-4C9E-A384-948EDBB42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E23A-B413-44D6-9197-6057C8E28C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732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2C66C2-2019-4882-9A54-490E5088A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8FA11E-345F-44E5-9A49-1670E02CF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CC1F6B-6EF7-4361-9CFA-523AA0A81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A058-386B-4E41-918D-9939E3B2DAB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6BA076-60AC-494C-9315-79C7294A8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85B88B-C738-4CD9-B5BA-F085C56C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E23A-B413-44D6-9197-6057C8E28C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861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D91789-9DCB-4A19-955B-1C7540506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1939F1-7336-4983-965E-2ADC4FDCD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7F42F9-4AC8-4630-BD8E-30702C6F0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EA34D6-AA68-4B2B-A46C-5C8E5E71C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A058-386B-4E41-918D-9939E3B2DAB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409981-623C-42CC-8C5F-5DC1FCAEF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E7CB1E-DC03-4365-9E0E-AB23A160B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E23A-B413-44D6-9197-6057C8E28C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574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1C949D-2FAF-44FF-8326-4C53A83E1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CA8836-568B-48F5-99D5-0B9A76A72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FED8B0-7CD9-41A1-ACE6-415D4B88E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8970C21-882F-425F-908D-96A37E6B91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54AD5AD-5DA3-4DFF-A62C-1C54C3F38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FFA2FF6-A015-436E-BE24-38E10C88A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A058-386B-4E41-918D-9939E3B2DAB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AEF1040-7CE5-4C88-AF6A-B462E6846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6E34896-BDC3-4D61-8AF0-C36302F61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E23A-B413-44D6-9197-6057C8E28C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06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0F7E9C-7B6A-4F3B-B69C-82F058A78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189AC66-103B-464C-9291-B79592CF4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A058-386B-4E41-918D-9939E3B2DAB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E93CC0C-CBFD-42EA-8450-05FFA2F27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D8ADA29-B06A-434D-A12E-92B0D893D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E23A-B413-44D6-9197-6057C8E28C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0816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24B6D20-2419-4024-8EB4-BC5E5627E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A058-386B-4E41-918D-9939E3B2DAB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9E5207C-D18E-472D-B5E6-BEACE3131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779CEA6-0A91-4584-ACD2-862D593A7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E23A-B413-44D6-9197-6057C8E28C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435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93A893-5014-42BF-8D41-F7ABEAFF6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D578DA-CF13-422C-B3C4-7ADD77107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E58A7BD-435F-4CC5-839E-9AE98EB70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620927-FC5A-4D92-B4EC-2248AFEC7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A058-386B-4E41-918D-9939E3B2DAB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58786A-2F22-4D9B-BB47-4195D857A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647108-6D8F-4A15-AE26-849638F62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E23A-B413-44D6-9197-6057C8E28C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407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7AA93B-10F9-493F-9B90-72C1103F7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042000F-5C2B-4175-9E83-7E2ABBF197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DFB74F-EE3A-4661-8ABA-684C64AA3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CC8CAC-3A39-4080-BC43-9C19EF8B6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A058-386B-4E41-918D-9939E3B2DAB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7CBEE6-049A-493A-83F6-58F4C823E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5EC9762-CB1B-4183-9EE1-A2B432D70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E23A-B413-44D6-9197-6057C8E28C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495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15EA77A-CE2F-4E6C-B737-15D0E5520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D4BBE9-5850-4121-A9AC-BFD38B2A0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2D78BB-437A-47AA-9620-54315EE156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2A058-386B-4E41-918D-9939E3B2DAB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A61352-39C8-4838-8E69-046177631B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94B679-5EB3-4953-885E-867F6FBBBE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2E23A-B413-44D6-9197-6057C8E28C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334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6B74E-456E-414E-BF79-AFE21F186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758"/>
            <a:ext cx="2933252" cy="1057219"/>
          </a:xfrm>
        </p:spPr>
        <p:txBody>
          <a:bodyPr/>
          <a:lstStyle/>
          <a:p>
            <a:r>
              <a:rPr lang="fr-CA" dirty="0"/>
              <a:t>Einstein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C43B6C-C890-4CB0-9FD6-DA7F3C8B1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1675"/>
            <a:ext cx="12192000" cy="5545567"/>
          </a:xfrm>
        </p:spPr>
        <p:txBody>
          <a:bodyPr/>
          <a:lstStyle/>
          <a:p>
            <a:pPr algn="l"/>
            <a:r>
              <a:rPr lang="fr-CA" dirty="0" err="1"/>
              <a:t>Nationalité:Allemand</a:t>
            </a:r>
            <a:endParaRPr lang="fr-CA" dirty="0"/>
          </a:p>
          <a:p>
            <a:pPr algn="l"/>
            <a:endParaRPr lang="fr-CA" dirty="0"/>
          </a:p>
          <a:p>
            <a:pPr algn="l"/>
            <a:endParaRPr lang="fr-CA" dirty="0"/>
          </a:p>
          <a:p>
            <a:pPr algn="l"/>
            <a:r>
              <a:rPr lang="fr-CA" dirty="0"/>
              <a:t>Période de temps:1879-1955</a:t>
            </a:r>
          </a:p>
          <a:p>
            <a:pPr algn="l"/>
            <a:endParaRPr lang="fr-CA" dirty="0"/>
          </a:p>
          <a:p>
            <a:pPr algn="l"/>
            <a:r>
              <a:rPr lang="fr-CA" dirty="0" err="1"/>
              <a:t>Découverte,œuvre</a:t>
            </a:r>
            <a:r>
              <a:rPr lang="fr-CA" dirty="0"/>
              <a:t>: E=MC ²</a:t>
            </a:r>
          </a:p>
          <a:p>
            <a:pPr algn="l"/>
            <a:endParaRPr lang="fr-CA" dirty="0"/>
          </a:p>
        </p:txBody>
      </p:sp>
      <p:pic>
        <p:nvPicPr>
          <p:cNvPr id="1026" name="Picture 2" descr="Image result for einstein">
            <a:extLst>
              <a:ext uri="{FF2B5EF4-FFF2-40B4-BE49-F238E27FC236}">
                <a16:creationId xmlns:a16="http://schemas.microsoft.com/office/drawing/2014/main" id="{CCD6AFC5-3250-440B-AE33-00354F877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433" y="10758"/>
            <a:ext cx="1078006" cy="1194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llemagne | Strasbourg Europe">
            <a:extLst>
              <a:ext uri="{FF2B5EF4-FFF2-40B4-BE49-F238E27FC236}">
                <a16:creationId xmlns:a16="http://schemas.microsoft.com/office/drawing/2014/main" id="{96DDD9C9-2727-4D03-A820-4833BBE98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433" y="1204857"/>
            <a:ext cx="1762032" cy="1057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llemagne : Politique, Relations avec l'UE, Géographie, Economie,  Histoire... - Touteleurope.eu">
            <a:extLst>
              <a:ext uri="{FF2B5EF4-FFF2-40B4-BE49-F238E27FC236}">
                <a16:creationId xmlns:a16="http://schemas.microsoft.com/office/drawing/2014/main" id="{7974FC3E-926A-4EE0-AAFA-062266AF8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465" y="1204857"/>
            <a:ext cx="2317620" cy="1091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5838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Einstein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Einstein</dc:title>
  <dc:creator>CSBE</dc:creator>
  <cp:lastModifiedBy>CSBE</cp:lastModifiedBy>
  <cp:revision>2</cp:revision>
  <dcterms:created xsi:type="dcterms:W3CDTF">2022-11-11T16:58:45Z</dcterms:created>
  <dcterms:modified xsi:type="dcterms:W3CDTF">2022-11-11T17:07:16Z</dcterms:modified>
</cp:coreProperties>
</file>