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58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76C5D6-A0FD-4384-883A-4CA0A8912769}" v="387" dt="2022-12-01T16:49:00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Samuel Turmel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9F69-67BE-A68E-75EB-109F0083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29"/>
            <a:ext cx="10515600" cy="6004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phtrius</a:t>
            </a:r>
            <a:r>
              <a:rPr lang="en-US" dirty="0">
                <a:cs typeface="Calibri"/>
              </a:rPr>
              <a:t> pubis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règne</a:t>
            </a:r>
            <a:r>
              <a:rPr lang="en-US" dirty="0">
                <a:cs typeface="Calibri"/>
              </a:rPr>
              <a:t> animal (</a:t>
            </a:r>
            <a:r>
              <a:rPr lang="en-US" dirty="0" err="1">
                <a:cs typeface="Calibri"/>
              </a:rPr>
              <a:t>arthropode</a:t>
            </a:r>
            <a:r>
              <a:rPr lang="en-US" dirty="0">
                <a:cs typeface="Calibri"/>
              </a:rPr>
              <a:t>)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francais:phitriase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pubienne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morpions</a:t>
            </a:r>
            <a:r>
              <a:rPr lang="en-US" dirty="0">
                <a:cs typeface="Calibri"/>
              </a:rPr>
              <a:t>)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Traitement: crèmes, lotions </a:t>
            </a:r>
            <a:r>
              <a:rPr lang="en-US" dirty="0" err="1">
                <a:cs typeface="Calibri"/>
              </a:rPr>
              <a:t>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shampoing</a:t>
            </a:r>
          </a:p>
        </p:txBody>
      </p:sp>
    </p:spTree>
    <p:extLst>
      <p:ext uri="{BB962C8B-B14F-4D97-AF65-F5344CB8AC3E}">
        <p14:creationId xmlns:p14="http://schemas.microsoft.com/office/powerpoint/2010/main" val="323793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9F69-67BE-A68E-75EB-109F0083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29"/>
            <a:ext cx="10515600" cy="6004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scientifique:Trichomonas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vagimalis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règne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prostites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francais:trichomonase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vaginite</a:t>
            </a:r>
            <a:r>
              <a:rPr lang="en-US" dirty="0">
                <a:cs typeface="Calibri"/>
              </a:rPr>
              <a:t>)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Traitement:antibiotique</a:t>
            </a:r>
          </a:p>
        </p:txBody>
      </p:sp>
    </p:spTree>
    <p:extLst>
      <p:ext uri="{BB962C8B-B14F-4D97-AF65-F5344CB8AC3E}">
        <p14:creationId xmlns:p14="http://schemas.microsoft.com/office/powerpoint/2010/main" val="139429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9F69-67BE-A68E-75EB-109F0083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29"/>
            <a:ext cx="10515600" cy="6004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chlamydia </a:t>
            </a:r>
            <a:r>
              <a:rPr lang="en-US" err="1">
                <a:cs typeface="Calibri"/>
              </a:rPr>
              <a:t>trachotomatis</a:t>
            </a:r>
            <a:endParaRPr lang="en-US" dirty="0" err="1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Classification:regne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monere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francais:</a:t>
            </a:r>
            <a:r>
              <a:rPr lang="en-US" dirty="0" err="1">
                <a:ea typeface="+mn-lt"/>
                <a:cs typeface="+mn-lt"/>
              </a:rPr>
              <a:t>chlamydiose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génital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Traitement:antibiotique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10371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9F69-67BE-A68E-75EB-109F0083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29"/>
            <a:ext cx="10515600" cy="6004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scientifique:VPH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Classification:Virus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francais:Condylomes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cryothérapie</a:t>
            </a:r>
            <a:r>
              <a:rPr lang="en-US" dirty="0">
                <a:cs typeface="Calibri"/>
              </a:rPr>
              <a:t>, creme</a:t>
            </a:r>
          </a:p>
        </p:txBody>
      </p:sp>
    </p:spTree>
    <p:extLst>
      <p:ext uri="{BB962C8B-B14F-4D97-AF65-F5344CB8AC3E}">
        <p14:creationId xmlns:p14="http://schemas.microsoft.com/office/powerpoint/2010/main" val="225729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9F69-67BE-A68E-75EB-109F0083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29"/>
            <a:ext cx="10515600" cy="6004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scientifique:VHB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Classification:Virus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francais:Hépatite</a:t>
            </a:r>
            <a:r>
              <a:rPr lang="en-US" dirty="0">
                <a:cs typeface="Calibri"/>
              </a:rPr>
              <a:t> B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Traitement:aucun</a:t>
            </a:r>
          </a:p>
        </p:txBody>
      </p:sp>
    </p:spTree>
    <p:extLst>
      <p:ext uri="{BB962C8B-B14F-4D97-AF65-F5344CB8AC3E}">
        <p14:creationId xmlns:p14="http://schemas.microsoft.com/office/powerpoint/2010/main" val="30877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9F69-67BE-A68E-75EB-109F0083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29"/>
            <a:ext cx="10515600" cy="6004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scientifique:Neisseria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gonnorhoeae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Classification:Règne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monère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francais:Gonorrhée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Traitement:antibiotique</a:t>
            </a:r>
          </a:p>
        </p:txBody>
      </p:sp>
    </p:spTree>
    <p:extLst>
      <p:ext uri="{BB962C8B-B14F-4D97-AF65-F5344CB8AC3E}">
        <p14:creationId xmlns:p14="http://schemas.microsoft.com/office/powerpoint/2010/main" val="2060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9F69-67BE-A68E-75EB-109F0083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29"/>
            <a:ext cx="10515600" cy="6004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scientifique:VHS-II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Classification:Virus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francais:herpes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génital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Traitement:Antivirax</a:t>
            </a:r>
          </a:p>
        </p:txBody>
      </p:sp>
    </p:spTree>
    <p:extLst>
      <p:ext uri="{BB962C8B-B14F-4D97-AF65-F5344CB8AC3E}">
        <p14:creationId xmlns:p14="http://schemas.microsoft.com/office/powerpoint/2010/main" val="1199212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9F69-67BE-A68E-75EB-109F00831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29"/>
            <a:ext cx="10515600" cy="6004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scientifique</a:t>
            </a:r>
            <a:r>
              <a:rPr lang="en-US">
                <a:cs typeface="Calibri"/>
              </a:rPr>
              <a:t>:VIH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Classification:Virus</a:t>
            </a:r>
            <a:endParaRPr lang="en-US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err="1">
                <a:cs typeface="Calibri"/>
              </a:rPr>
              <a:t>en</a:t>
            </a:r>
            <a:r>
              <a:rPr lang="en-US" dirty="0">
                <a:cs typeface="Calibri"/>
              </a:rPr>
              <a:t> francais</a:t>
            </a:r>
            <a:r>
              <a:rPr lang="en-US">
                <a:cs typeface="Calibri"/>
              </a:rPr>
              <a:t>:VIH:Sida</a:t>
            </a: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Traitement:trithérapie</a:t>
            </a:r>
          </a:p>
        </p:txBody>
      </p:sp>
    </p:spTree>
    <p:extLst>
      <p:ext uri="{BB962C8B-B14F-4D97-AF65-F5344CB8AC3E}">
        <p14:creationId xmlns:p14="http://schemas.microsoft.com/office/powerpoint/2010/main" val="3292824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ITSS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89</cp:revision>
  <dcterms:created xsi:type="dcterms:W3CDTF">2022-12-01T16:30:11Z</dcterms:created>
  <dcterms:modified xsi:type="dcterms:W3CDTF">2022-12-01T17:09:56Z</dcterms:modified>
</cp:coreProperties>
</file>