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D96C15-0CD3-4D3E-9032-584E5209CEB5}" v="119" dt="2023-02-22T17:13:11.5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urmel74 Samuel" userId="S::sturmel74@scol.qc.ca::5d33f83c-3712-40d2-bf69-e07c3f14107d" providerId="AD" clId="Web-{CCD96C15-0CD3-4D3E-9032-584E5209CEB5}"/>
    <pc:docChg chg="addSld delSld modSld">
      <pc:chgData name="sturmel74 Samuel" userId="S::sturmel74@scol.qc.ca::5d33f83c-3712-40d2-bf69-e07c3f14107d" providerId="AD" clId="Web-{CCD96C15-0CD3-4D3E-9032-584E5209CEB5}" dt="2023-02-22T17:13:11.551" v="117" actId="20577"/>
      <pc:docMkLst>
        <pc:docMk/>
      </pc:docMkLst>
      <pc:sldChg chg="del">
        <pc:chgData name="sturmel74 Samuel" userId="S::sturmel74@scol.qc.ca::5d33f83c-3712-40d2-bf69-e07c3f14107d" providerId="AD" clId="Web-{CCD96C15-0CD3-4D3E-9032-584E5209CEB5}" dt="2023-02-22T17:10:07.908" v="1"/>
        <pc:sldMkLst>
          <pc:docMk/>
          <pc:sldMk cId="109857222" sldId="256"/>
        </pc:sldMkLst>
      </pc:sldChg>
      <pc:sldChg chg="addSp modSp new">
        <pc:chgData name="sturmel74 Samuel" userId="S::sturmel74@scol.qc.ca::5d33f83c-3712-40d2-bf69-e07c3f14107d" providerId="AD" clId="Web-{CCD96C15-0CD3-4D3E-9032-584E5209CEB5}" dt="2023-02-22T17:13:11.551" v="117" actId="20577"/>
        <pc:sldMkLst>
          <pc:docMk/>
          <pc:sldMk cId="3113933886" sldId="257"/>
        </pc:sldMkLst>
        <pc:spChg chg="mod">
          <ac:chgData name="sturmel74 Samuel" userId="S::sturmel74@scol.qc.ca::5d33f83c-3712-40d2-bf69-e07c3f14107d" providerId="AD" clId="Web-{CCD96C15-0CD3-4D3E-9032-584E5209CEB5}" dt="2023-02-22T17:10:32.986" v="23" actId="20577"/>
          <ac:spMkLst>
            <pc:docMk/>
            <pc:sldMk cId="3113933886" sldId="257"/>
            <ac:spMk id="2" creationId="{17D60CF9-9539-DBE6-5E53-49A1825EB655}"/>
          </ac:spMkLst>
        </pc:spChg>
        <pc:spChg chg="mod">
          <ac:chgData name="sturmel74 Samuel" userId="S::sturmel74@scol.qc.ca::5d33f83c-3712-40d2-bf69-e07c3f14107d" providerId="AD" clId="Web-{CCD96C15-0CD3-4D3E-9032-584E5209CEB5}" dt="2023-02-22T17:13:11.551" v="117" actId="20577"/>
          <ac:spMkLst>
            <pc:docMk/>
            <pc:sldMk cId="3113933886" sldId="257"/>
            <ac:spMk id="3" creationId="{3ACA0CC7-8E70-1CC4-748C-0B19D761D11C}"/>
          </ac:spMkLst>
        </pc:spChg>
        <pc:picChg chg="add mod">
          <ac:chgData name="sturmel74 Samuel" userId="S::sturmel74@scol.qc.ca::5d33f83c-3712-40d2-bf69-e07c3f14107d" providerId="AD" clId="Web-{CCD96C15-0CD3-4D3E-9032-584E5209CEB5}" dt="2023-02-22T17:10:58.362" v="35" actId="1076"/>
          <ac:picMkLst>
            <pc:docMk/>
            <pc:sldMk cId="3113933886" sldId="257"/>
            <ac:picMk id="4" creationId="{2AE5ED6D-B190-F90B-50A8-87DFD1C196DB}"/>
          </ac:picMkLst>
        </pc:picChg>
        <pc:picChg chg="add mod">
          <ac:chgData name="sturmel74 Samuel" userId="S::sturmel74@scol.qc.ca::5d33f83c-3712-40d2-bf69-e07c3f14107d" providerId="AD" clId="Web-{CCD96C15-0CD3-4D3E-9032-584E5209CEB5}" dt="2023-02-22T17:12:12.910" v="78" actId="1076"/>
          <ac:picMkLst>
            <pc:docMk/>
            <pc:sldMk cId="3113933886" sldId="257"/>
            <ac:picMk id="5" creationId="{989B6EB6-E24F-DFD4-EE1B-5641BCBB4F5A}"/>
          </ac:picMkLst>
        </pc:picChg>
        <pc:picChg chg="add mod">
          <ac:chgData name="sturmel74 Samuel" userId="S::sturmel74@scol.qc.ca::5d33f83c-3712-40d2-bf69-e07c3f14107d" providerId="AD" clId="Web-{CCD96C15-0CD3-4D3E-9032-584E5209CEB5}" dt="2023-02-22T17:12:36.473" v="84" actId="1076"/>
          <ac:picMkLst>
            <pc:docMk/>
            <pc:sldMk cId="3113933886" sldId="257"/>
            <ac:picMk id="6" creationId="{58E0D9E0-1C35-907F-08AE-465A1A26EAD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0CF9-9539-DBE6-5E53-49A1825EB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Nom:Galilé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nom au </a:t>
            </a:r>
            <a:r>
              <a:rPr lang="en-US" dirty="0" err="1">
                <a:cs typeface="Calibri Light"/>
              </a:rPr>
              <a:t>complet:Galileo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galilei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A0CC7-8E70-1CC4-748C-0B19D761D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Période</a:t>
            </a:r>
            <a:r>
              <a:rPr lang="en-US" dirty="0">
                <a:cs typeface="Calibri" panose="020F0502020204030204"/>
              </a:rPr>
              <a:t> de temps: 1564-1642</a:t>
            </a:r>
          </a:p>
          <a:p>
            <a:r>
              <a:rPr lang="en-US" dirty="0" err="1">
                <a:cs typeface="Calibri" panose="020F0502020204030204"/>
              </a:rPr>
              <a:t>Nationalité:italien</a:t>
            </a:r>
          </a:p>
          <a:p>
            <a:endParaRPr lang="en-US" dirty="0">
              <a:cs typeface="Calibri" panose="020F0502020204030204"/>
            </a:endParaRPr>
          </a:p>
          <a:p>
            <a:r>
              <a:rPr lang="en-US" dirty="0" err="1">
                <a:cs typeface="Calibri" panose="020F0502020204030204"/>
              </a:rPr>
              <a:t>Découverte:héliocentrisme</a:t>
            </a:r>
          </a:p>
          <a:p>
            <a:endParaRPr lang="en-US" dirty="0">
              <a:cs typeface="Calibri" panose="020F0502020204030204"/>
            </a:endParaRPr>
          </a:p>
          <a:p>
            <a:r>
              <a:rPr lang="en-US" dirty="0" err="1">
                <a:cs typeface="Calibri" panose="020F0502020204030204"/>
              </a:rPr>
              <a:t>Reprend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l'idée</a:t>
            </a:r>
            <a:r>
              <a:rPr lang="en-US">
                <a:cs typeface="Calibri" panose="020F0502020204030204"/>
              </a:rPr>
              <a:t> de Copernic</a:t>
            </a:r>
            <a:endParaRPr lang="en-US" dirty="0">
              <a:cs typeface="Calibri" panose="020F0502020204030204"/>
            </a:endParaRPr>
          </a:p>
          <a:p>
            <a:r>
              <a:rPr lang="en-US" err="1">
                <a:cs typeface="Calibri" panose="020F0502020204030204"/>
              </a:rPr>
              <a:t>Organisation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err="1">
                <a:cs typeface="Calibri" panose="020F0502020204030204"/>
              </a:rPr>
              <a:t>contre</a:t>
            </a:r>
            <a:r>
              <a:rPr lang="en-US">
                <a:cs typeface="Calibri" panose="020F0502020204030204"/>
              </a:rPr>
              <a:t> l'église</a:t>
            </a:r>
            <a:endParaRPr lang="en-US" dirty="0">
              <a:cs typeface="Calibri" panose="020F0502020204030204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AE5ED6D-B190-F90B-50A8-87DFD1C19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6815" y="173621"/>
            <a:ext cx="2743200" cy="1536192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989B6EB6-E24F-DFD4-EE1B-5641BCBB4F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6508" y="2220134"/>
            <a:ext cx="1129702" cy="735582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58E0D9E0-1C35-907F-08AE-465A1A26EA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1343" y="2962829"/>
            <a:ext cx="1909314" cy="10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933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Nom:Galilé nom au complet:Galileo galilei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26</cp:revision>
  <dcterms:created xsi:type="dcterms:W3CDTF">2023-02-22T17:08:33Z</dcterms:created>
  <dcterms:modified xsi:type="dcterms:W3CDTF">2023-02-22T17:13:18Z</dcterms:modified>
</cp:coreProperties>
</file>