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039E71-FB81-47C5-BF96-50308CC86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C15B83-83F9-4574-AE93-E368E97D1A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4EF845-4DF3-4DB7-8593-8575891B7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46B142-1F39-41D9-BE18-122802081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B803F0-A28D-4B86-8A64-6F3948EC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436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4124EA-65D3-47D3-97A6-153CE6A3F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148772B-5FB0-4760-8625-39F009B558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3A0E38-4F72-41B5-9CA9-E024387F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5089AC-D37F-416E-A1A0-42F442B97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5ED8F6-23D3-4ACD-B8E6-9020AE0F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545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20A7994-D59D-4BCB-AF27-0E5BBD8D19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900BE1-4DC4-43AE-BAB8-8A5255795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358FFA-BCEA-416F-9CDA-91DF9FC0B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E6DD54-B37A-46A8-B9ED-D4286182A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3F6587-6D80-48CB-AB2C-57D4CD11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74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28FA11-C625-4D22-8262-39FC31443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AA1419-48EE-4267-B5BA-7A4FFECC4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10C7CC-77D3-4634-8106-DEF18DB1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C5F499-0A83-4007-88E5-B36A730A9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D260AC-B44F-47CE-B63B-5E5EA564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497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78B8E5-730A-41AD-93C4-20C907A72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1A5D31-8767-4CAD-99E2-9F5C1E8C6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17F437-2A8F-4AAC-A7B8-693352DB4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7A383F-376A-4BA6-BE8C-A2F8FBADD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3CC216-8F9B-4BBB-995B-1FF97DA2A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6313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345B81-BFD3-4CBA-9C15-0E0302B14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E28D82-1464-4595-9B56-937765427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D3B86F9-8ECC-4791-A59D-13A362DAD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ADCE9D-CC82-453E-8948-2BDC01EA0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F712D3-3E49-4515-B3A1-90F737025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89A4CF-FDCE-4592-9A0F-1230C768C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2978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ADD9EE-419F-45A8-BFC5-E6D86E585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93EDED-95F1-4448-B079-50F6E377D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BDFFF6-61CD-4657-B6FB-6A2EA996F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9B21C7C-1CBF-430D-A35E-CE0066805F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26F9223-8B61-4F64-9815-3BCB54E19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8D2694A-B1F7-4AB1-A8B4-C4AB2E63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A96070E-15EE-4424-9A62-6E8665BE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BB75EF6-B2EC-4255-965B-63C474816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344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D57E78-DBF7-4FFB-AE3A-EECBF61DD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C316C92-A898-464D-BE4D-E1D6093B6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9615DA-FB2C-4F2E-AD7E-B603C494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DC3724-7D01-41B9-86F5-AFF86B5E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266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B309162-E947-48B0-AA2D-F09CF9276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629BCDA-D231-4C45-BEFA-EB5C38B26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02FA08-833F-45D5-9A07-73D1273D1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268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ED8F2E-8F1C-4A7B-87F6-1D3EEC179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F6CABD-4A27-4B2B-8B59-256F9AD2D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B32A75-7DA7-4EB9-ABA6-08AE4FE0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D09E10-44DE-490B-A590-47362B6A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EE455A9-D0F7-44A4-8D7A-EB61C6396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235799-68C0-45CC-A7D1-FC8DD4E74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896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859D3D-B004-40E0-84E6-FCE8FE36A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3E5B8C-085F-4BA0-A4A3-18207297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91E6582-C40C-4DE0-9B41-73E9D8650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E8DD37-04AC-4AA6-94B7-76E5DD12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29E943-1E3A-4460-9A8E-40F8C472A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77EC62-6429-4203-946E-842B7EED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3171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5ED66-3D6F-40C6-A756-56276E6C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D86996-B831-42E9-A127-8F682A6A2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DEF26C-D245-4707-9ADE-E9A7BB4239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A20DF-A870-4C41-94EC-A9FCCEDBC0E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3B3030-DD55-4DDF-8E9D-84F2ADC63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AF9A31-0EA5-45DD-A365-0520A0F42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E0C93-9FBF-47C5-916B-F71A722A9C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647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8E43FF-8D97-46B9-932F-751FE84C95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Hypatie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9D1390-50B8-4FE9-822C-EC5F9AA215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135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AA455-E2B5-4193-AF4C-064A926CD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Nom de son père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9DAAC3-2FC7-47E0-86D8-17D203458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/>
              <a:t>Théon</a:t>
            </a:r>
            <a:r>
              <a:rPr lang="fr-CA" dirty="0"/>
              <a:t> d'Alexandrie</a:t>
            </a:r>
          </a:p>
        </p:txBody>
      </p:sp>
    </p:spTree>
    <p:extLst>
      <p:ext uri="{BB962C8B-B14F-4D97-AF65-F5344CB8AC3E}">
        <p14:creationId xmlns:p14="http://schemas.microsoft.com/office/powerpoint/2010/main" val="269251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5E9066-DD6D-42DB-A3EA-AFFB9250A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fonctions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76943C-FB27-48DD-9DFC-421D581E8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L'</a:t>
            </a:r>
            <a:r>
              <a:rPr lang="fr-CA" b="1" dirty="0"/>
              <a:t>Hypatie</a:t>
            </a:r>
            <a:r>
              <a:rPr lang="fr-CA" dirty="0"/>
              <a:t> </a:t>
            </a:r>
            <a:r>
              <a:rPr lang="fr-CA" dirty="0" err="1"/>
              <a:t>marcelienne</a:t>
            </a:r>
            <a:r>
              <a:rPr lang="fr-CA" dirty="0"/>
              <a:t> est une néo-platonicienne qui croit au pouvoir de la Beauté — sous toutes ses formes artistiques, mais surtout celle de la littérature — comme instrument de la reconquête de l'Un et moyen d'accès à l'éternel.</a:t>
            </a:r>
          </a:p>
        </p:txBody>
      </p:sp>
    </p:spTree>
    <p:extLst>
      <p:ext uri="{BB962C8B-B14F-4D97-AF65-F5344CB8AC3E}">
        <p14:creationId xmlns:p14="http://schemas.microsoft.com/office/powerpoint/2010/main" val="83715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2FB370-B203-4369-8DD0-26AFFEAA5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Période de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3C88A9-8C60-48C5-806F-6E2D1B459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Naissance 335 </a:t>
            </a:r>
            <a:r>
              <a:rPr lang="fr-CA" dirty="0" err="1"/>
              <a:t>ap</a:t>
            </a:r>
            <a:r>
              <a:rPr lang="fr-CA" dirty="0"/>
              <a:t>. J.-C.</a:t>
            </a:r>
          </a:p>
          <a:p>
            <a:pPr marL="0" indent="0">
              <a:buNone/>
            </a:pPr>
            <a:r>
              <a:rPr lang="fr-CA" dirty="0" err="1"/>
              <a:t>Déces</a:t>
            </a:r>
            <a:r>
              <a:rPr lang="fr-CA" dirty="0"/>
              <a:t> 405 </a:t>
            </a:r>
            <a:r>
              <a:rPr lang="fr-CA" dirty="0" err="1"/>
              <a:t>ap</a:t>
            </a:r>
            <a:r>
              <a:rPr lang="fr-CA" dirty="0"/>
              <a:t>. J.-C.</a:t>
            </a:r>
          </a:p>
        </p:txBody>
      </p:sp>
    </p:spTree>
    <p:extLst>
      <p:ext uri="{BB962C8B-B14F-4D97-AF65-F5344CB8AC3E}">
        <p14:creationId xmlns:p14="http://schemas.microsoft.com/office/powerpoint/2010/main" val="190226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B45E7C-BA2E-49C2-A9D2-8692BB8C0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localité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DAF089-EDBA-4560-9339-2C5E202BC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Alexandrie</a:t>
            </a:r>
          </a:p>
        </p:txBody>
      </p:sp>
    </p:spTree>
    <p:extLst>
      <p:ext uri="{BB962C8B-B14F-4D97-AF65-F5344CB8AC3E}">
        <p14:creationId xmlns:p14="http://schemas.microsoft.com/office/powerpoint/2010/main" val="3789244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7D487B-C442-4993-93CE-44CEE60A2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96F919-D01E-4902-A2B0-FA0106CD1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Elle enseigne elle vulgarise les écris de</a:t>
            </a:r>
          </a:p>
          <a:p>
            <a:r>
              <a:rPr lang="fr-CA" dirty="0"/>
              <a:t>3 prédécesseurs : </a:t>
            </a:r>
          </a:p>
          <a:p>
            <a:r>
              <a:rPr lang="fr-CA" dirty="0"/>
              <a:t>Euclide Archimède Diophante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25126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74B2D5-5E2B-46F5-BE3C-CC7BC918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59ECB0-8587-402F-ABA2-C7E3ADC07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Elle est considérer comme la dernière personne savante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77845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689AE-0150-412A-82A0-984C10001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5 phrase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16C403-F93D-4457-8829-9239CAD94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Faites preuve de vigilance</a:t>
            </a:r>
          </a:p>
          <a:p>
            <a:r>
              <a:rPr lang="fr-CA" dirty="0"/>
              <a:t>Vérifier toute l’affirmation</a:t>
            </a:r>
          </a:p>
          <a:p>
            <a:r>
              <a:rPr lang="fr-CA" dirty="0"/>
              <a:t>Efforcer de comprendre ce qui </a:t>
            </a:r>
            <a:r>
              <a:rPr lang="fr-CA" dirty="0" err="1"/>
              <a:t>nai</a:t>
            </a:r>
            <a:r>
              <a:rPr lang="fr-CA" dirty="0"/>
              <a:t> pas claire</a:t>
            </a:r>
          </a:p>
          <a:p>
            <a:r>
              <a:rPr lang="fr-CA" dirty="0"/>
              <a:t>Même un maitre peut se tromper</a:t>
            </a:r>
          </a:p>
          <a:p>
            <a:r>
              <a:rPr lang="fr-CA" dirty="0"/>
              <a:t>Sacher qu’il est toujours possible  d’améliorer la pence des plus grands</a:t>
            </a:r>
            <a:br>
              <a:rPr lang="fr-CA" dirty="0"/>
            </a:b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495215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126</Words>
  <Application>Microsoft Office PowerPoint</Application>
  <PresentationFormat>Grand écran</PresentationFormat>
  <Paragraphs>20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Hypatie</vt:lpstr>
      <vt:lpstr>Nom de son père</vt:lpstr>
      <vt:lpstr>fonctions</vt:lpstr>
      <vt:lpstr>Période de temps</vt:lpstr>
      <vt:lpstr>localité</vt:lpstr>
      <vt:lpstr>Présentation PowerPoint</vt:lpstr>
      <vt:lpstr>Présentation PowerPoint</vt:lpstr>
      <vt:lpstr>5 phrase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Hypatie</dc:title>
  <dc:creator>CSBE</dc:creator>
  <cp:lastModifiedBy>CSBE</cp:lastModifiedBy>
  <cp:revision>4</cp:revision>
  <dcterms:created xsi:type="dcterms:W3CDTF">2022-04-01T14:26:10Z</dcterms:created>
  <dcterms:modified xsi:type="dcterms:W3CDTF">2022-04-01T14:54:57Z</dcterms:modified>
</cp:coreProperties>
</file>