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70CC05-6445-408A-8F90-0E5404579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55DA7A-2F30-41D8-B4E9-C92876416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1A09CC-B2CA-415D-8CD0-3A65F0829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CA1-A596-4B41-B736-B3684F8863EE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0CC74F-C096-476C-9607-EDC8A4E4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FD2442-986B-4BBE-879A-185EC776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A3B3-1CD2-485D-B16E-039D6D8AE2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213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F6AA6D-7611-4576-802F-6125A707A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3D36775-1D96-4633-A4AB-3A832CF7C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E4BA60-75AD-4FD4-8E85-67FFB633B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CA1-A596-4B41-B736-B3684F8863EE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4C5968-0796-4184-BDC7-8E6AEE811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54E9AB-350B-43DA-AE05-6A4760EE6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A3B3-1CD2-485D-B16E-039D6D8AE2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0752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ED73619-2BFA-4010-A520-A84F5376A7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013D00-372B-4E98-A576-FE28162FA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AC87B0-37D7-4D7A-B5BF-3D8B7919A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CA1-A596-4B41-B736-B3684F8863EE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E66AD5-FEAB-4531-8A6F-CAE8BF947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2E0021-4691-41DC-8984-2F5799717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A3B3-1CD2-485D-B16E-039D6D8AE2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66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8EEA1E-22BB-4BC3-8FA6-680A75E74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B8C555-7BE5-4E82-B98E-AB489B531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410051-FF6E-4046-8B1C-8B5FBAC02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CA1-A596-4B41-B736-B3684F8863EE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F7B4FB-7E54-4D4E-B528-BFD432B38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81943B-7AF4-4000-9ABC-ADFDF74B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A3B3-1CD2-485D-B16E-039D6D8AE2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868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0FE7A6-8C01-4C28-8302-947784E19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4DA535-8F23-4570-8AB6-BBEEB6FFB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DD9537-336D-489C-B119-522C6A1C2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CA1-A596-4B41-B736-B3684F8863EE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3E6EEB-642C-4FBE-98C7-56DC7E477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0209A0-D6FE-42B6-B80D-5E32B6B5D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A3B3-1CD2-485D-B16E-039D6D8AE2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635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8EB413-F82F-4556-A1DC-44F3A840D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9F1616-CC4A-4B79-A0C6-5546D1D29B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BFDFEB-29F3-413C-9C88-7F6F4E2A5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FA04E6-393B-446A-B0CB-11D6FAD79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CA1-A596-4B41-B736-B3684F8863EE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BB3BA8-B030-4689-A2FA-FCC259B27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80D266-56B4-45E0-A22C-1877A841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A3B3-1CD2-485D-B16E-039D6D8AE2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218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AD679-EDD4-4C0D-9B5D-D59E2A0F0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B820E4-306F-4B11-88FD-798F40A07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30F00AA-1BE8-4565-91F5-1C4DBEC7A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07C9487-9AE4-41BD-99BA-0A78F6319F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E23ECF7-6CBA-4036-B805-1E865DBC86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EE20211-8381-4B6F-BA2D-79F374D45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CA1-A596-4B41-B736-B3684F8863EE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0D07F96-3991-484C-A695-CE9809867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2C7BD00-4855-4FB9-ADD8-25046EADB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A3B3-1CD2-485D-B16E-039D6D8AE2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683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0474C3-2C35-47F6-A7E6-A93B41E43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B894D1-21F0-4889-A610-533E0F98E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CA1-A596-4B41-B736-B3684F8863EE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3AE178-C1E9-495B-A67B-899A79CF5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05C6CE1-C7A0-448E-8E52-D1B4B1174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A3B3-1CD2-485D-B16E-039D6D8AE2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9514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3E0FA41-AA9F-4B8A-8F57-946A46CF7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CA1-A596-4B41-B736-B3684F8863EE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A22540-6D57-42B3-A54A-B08D1105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0D1723-0F7D-4B3D-9C8C-05A22EA97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A3B3-1CD2-485D-B16E-039D6D8AE2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981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6D1E0E-5E1C-4B43-93DE-68E815178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F4EA35-172E-4EE0-A501-D49E2C68B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F6C06A-040E-491B-A4F8-5BB2B2051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93E904-DEA6-41E7-9C12-AFB744A99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CA1-A596-4B41-B736-B3684F8863EE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0CACCD-E66C-4F5C-A2F7-7F08297A4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287DA3-BD1C-49E2-BFB5-B8EC867B3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A3B3-1CD2-485D-B16E-039D6D8AE2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280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33C410-6434-4B51-A213-7FC63D40F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645D8F7-68CD-4679-A533-EFDB3A2A12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6BCD77-803B-4B34-81C7-9C67D5193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D8698D-99BC-49FE-972A-95E5C0E81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CA1-A596-4B41-B736-B3684F8863EE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D4DF6E-6DC0-4CA6-8FFD-B0785533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F81C3A-E424-49BB-810A-F95B04C28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A3B3-1CD2-485D-B16E-039D6D8AE2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336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CE99A6-B9B0-4885-9458-12448F4A4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898E6E-7D54-4BBD-A81C-F8F3E9DB5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3E3D77-C48F-43B4-88C8-86C50304D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05CA1-A596-4B41-B736-B3684F8863EE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F96590-51D3-4825-BE2D-BC7760CC9D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6ABAA1-9110-4D0A-9ED3-51645BCFFF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EA3B3-1CD2-485D-B16E-039D6D8AE2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988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B4910F8-91DE-440F-8A9C-4BEA623AD1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0"/>
            <a:ext cx="9144000" cy="1655762"/>
          </a:xfrm>
        </p:spPr>
        <p:txBody>
          <a:bodyPr/>
          <a:lstStyle/>
          <a:p>
            <a:r>
              <a:rPr lang="fr-CA" dirty="0"/>
              <a:t>Diophante fait par Samuel Turmel</a:t>
            </a:r>
          </a:p>
        </p:txBody>
      </p:sp>
      <p:pic>
        <p:nvPicPr>
          <p:cNvPr id="1026" name="Picture 2" descr="Équation diophantienne — Wikipédia">
            <a:extLst>
              <a:ext uri="{FF2B5EF4-FFF2-40B4-BE49-F238E27FC236}">
                <a16:creationId xmlns:a16="http://schemas.microsoft.com/office/drawing/2014/main" id="{C4018F42-79F3-44C8-B7E5-53D3ECF88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550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42F251D-208B-44AD-8C3E-0147CA52CD0F}"/>
              </a:ext>
            </a:extLst>
          </p:cNvPr>
          <p:cNvSpPr txBox="1"/>
          <p:nvPr/>
        </p:nvSpPr>
        <p:spPr>
          <a:xfrm>
            <a:off x="3829722" y="104349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Alexandrie</a:t>
            </a:r>
          </a:p>
        </p:txBody>
      </p:sp>
      <p:pic>
        <p:nvPicPr>
          <p:cNvPr id="1028" name="Picture 4" descr="Alexandrie">
            <a:extLst>
              <a:ext uri="{FF2B5EF4-FFF2-40B4-BE49-F238E27FC236}">
                <a16:creationId xmlns:a16="http://schemas.microsoft.com/office/drawing/2014/main" id="{C32FC50B-0D75-4758-A139-229A5E96D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299" y="827881"/>
            <a:ext cx="2854362" cy="2140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50A7F05B-BAA1-4960-AAB2-14AC77F2E613}"/>
              </a:ext>
            </a:extLst>
          </p:cNvPr>
          <p:cNvSpPr txBox="1"/>
          <p:nvPr/>
        </p:nvSpPr>
        <p:spPr>
          <a:xfrm>
            <a:off x="3723941" y="3530084"/>
            <a:ext cx="2764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2</a:t>
            </a:r>
            <a:r>
              <a:rPr lang="fr-CA" baseline="30000" dirty="0"/>
              <a:t>e</a:t>
            </a:r>
            <a:r>
              <a:rPr lang="fr-CA" dirty="0"/>
              <a:t> ou 3</a:t>
            </a:r>
            <a:r>
              <a:rPr lang="fr-CA" baseline="30000" dirty="0"/>
              <a:t>e</a:t>
            </a:r>
            <a:r>
              <a:rPr lang="fr-CA" dirty="0"/>
              <a:t> </a:t>
            </a:r>
            <a:r>
              <a:rPr lang="fr-CA" dirty="0" err="1"/>
              <a:t>siecle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3343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835FA5-37A7-41B4-889A-FDE5200A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épitaphe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DBA260-90A1-482E-A18E-40F790A4D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Enfance: 1/6 =14</a:t>
            </a:r>
          </a:p>
          <a:p>
            <a:pPr marL="0" indent="0">
              <a:buNone/>
            </a:pPr>
            <a:r>
              <a:rPr lang="fr-CA" dirty="0"/>
              <a:t> </a:t>
            </a:r>
            <a:r>
              <a:rPr lang="fr-CA" dirty="0" err="1"/>
              <a:t>Adolescance</a:t>
            </a:r>
            <a:r>
              <a:rPr lang="fr-CA" dirty="0"/>
              <a:t>: 1/12=7</a:t>
            </a:r>
          </a:p>
          <a:p>
            <a:pPr marL="0" indent="0">
              <a:buNone/>
            </a:pPr>
            <a:r>
              <a:rPr lang="fr-CA" dirty="0"/>
              <a:t> Avant son mariage:1/7 12</a:t>
            </a:r>
          </a:p>
          <a:p>
            <a:pPr marL="0" indent="0">
              <a:buNone/>
            </a:pPr>
            <a:r>
              <a:rPr lang="fr-CA" dirty="0"/>
              <a:t>5ans </a:t>
            </a:r>
            <a:r>
              <a:rPr lang="fr-CA" dirty="0" err="1"/>
              <a:t>avans</a:t>
            </a:r>
            <a:r>
              <a:rPr lang="fr-CA" dirty="0"/>
              <a:t> d’Avoir un fils:37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fr-CA" dirty="0"/>
              <a:t>Son fils vécu:1/2= 42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Il ne vécu que 4 ans dénominateur commun:</a:t>
            </a:r>
          </a:p>
        </p:txBody>
      </p:sp>
    </p:spTree>
    <p:extLst>
      <p:ext uri="{BB962C8B-B14F-4D97-AF65-F5344CB8AC3E}">
        <p14:creationId xmlns:p14="http://schemas.microsoft.com/office/powerpoint/2010/main" val="1970646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E3EF28-DDE2-4D8B-AB87-D682CB06B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BC2F79-D04A-471F-B593-EECC8B307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dirty="0"/>
              <a:t>       </a:t>
            </a:r>
            <a:r>
              <a:rPr lang="fr-CA" dirty="0" err="1"/>
              <a:t>x+y+z</a:t>
            </a:r>
            <a:r>
              <a:rPr lang="fr-CA" dirty="0"/>
              <a:t>=20              Alors W=</a:t>
            </a:r>
          </a:p>
          <a:p>
            <a:pPr marL="0" indent="0">
              <a:buNone/>
            </a:pPr>
            <a:r>
              <a:rPr lang="fr-CA" dirty="0" err="1"/>
              <a:t>W+x+y</a:t>
            </a:r>
            <a:r>
              <a:rPr lang="fr-CA" dirty="0"/>
              <a:t>     =22             alors z=</a:t>
            </a:r>
          </a:p>
          <a:p>
            <a:pPr marL="0" indent="0">
              <a:buNone/>
            </a:pPr>
            <a:r>
              <a:rPr lang="fr-CA" dirty="0" err="1"/>
              <a:t>W+x</a:t>
            </a:r>
            <a:r>
              <a:rPr lang="fr-CA" dirty="0"/>
              <a:t>     +z=24              alors Y =</a:t>
            </a:r>
          </a:p>
          <a:p>
            <a:pPr marL="0" indent="0">
              <a:buNone/>
            </a:pPr>
            <a:r>
              <a:rPr lang="fr-CA" dirty="0"/>
              <a:t>W     +</a:t>
            </a:r>
            <a:r>
              <a:rPr lang="fr-CA" dirty="0" err="1"/>
              <a:t>y+z</a:t>
            </a:r>
            <a:r>
              <a:rPr lang="fr-CA" dirty="0"/>
              <a:t>=</a:t>
            </a:r>
            <a:r>
              <a:rPr lang="fr-CA"/>
              <a:t>27               alors X= </a:t>
            </a: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                #d’inconnues (variables) 4</a:t>
            </a:r>
          </a:p>
          <a:p>
            <a:pPr marL="0" indent="0">
              <a:buNone/>
            </a:pPr>
            <a:r>
              <a:rPr lang="fr-CA" dirty="0"/>
              <a:t>                  #équation différente     4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3w+3x+3y+3z=93</a:t>
            </a:r>
          </a:p>
        </p:txBody>
      </p:sp>
    </p:spTree>
    <p:extLst>
      <p:ext uri="{BB962C8B-B14F-4D97-AF65-F5344CB8AC3E}">
        <p14:creationId xmlns:p14="http://schemas.microsoft.com/office/powerpoint/2010/main" val="9907078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112</Words>
  <Application>Microsoft Office PowerPoint</Application>
  <PresentationFormat>Grand écran</PresentationFormat>
  <Paragraphs>20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épitaphe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4</cp:revision>
  <dcterms:created xsi:type="dcterms:W3CDTF">2022-01-18T15:21:32Z</dcterms:created>
  <dcterms:modified xsi:type="dcterms:W3CDTF">2022-01-18T15:43:33Z</dcterms:modified>
</cp:coreProperties>
</file>