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3138E1-17F3-C442-B5DB-EC4671FA0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3DD8E1-5D19-6044-9254-C7AEED5D4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C91372-932E-C640-A134-A8E27DE07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7F97A9-9A0B-7845-87D8-606400CA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DE13BA-6DE3-E14F-8834-1DCF27FAA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14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B9F36-CC4A-5E40-A33A-65A421756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E49A3F-AA07-754D-AB96-A4D063300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69C7DF-5648-144B-BD1A-0CD5D5E0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F08B9F-D30C-3748-8646-E553800A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7091F9-E962-E741-AF11-75658EAA3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11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1187979-4F76-1C46-B184-E01666D2D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CBA3DC-B128-2646-B6D6-C403BBC36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456E13-F745-5D48-9BFC-B7DB35DED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B597E5-F8EB-5C4A-B1F7-0708A223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0FEEB1-43D0-D54A-8D91-9B51427A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17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4DBB25-29D2-0D4F-B687-F8BF97C4C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63C286-9101-FF45-ABCB-8164A273E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4509DB-4155-184E-875C-AEB3FE563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09EF0E-BB43-D84F-99E7-6509403CA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753FF-552C-4149-94AC-9583F51F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33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7CDCD-532F-C04E-9CA8-CBA4461B1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8449F3-0AE8-044F-9FC8-C9D29286E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A31FE5-927D-6D41-82A1-4E0E085D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B07481-078B-574A-BB29-B95E07D0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909186-56D9-F640-B6CE-5F6689D7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95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181F8-93A6-7B47-8388-844E7E083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DBA8D6-9C57-1C40-8632-EFA2D6519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9110DD-7BF0-1E46-90FD-7CA253D00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133A39-3226-7841-BEB6-6C9035586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8146CA-A04B-C044-B40F-CCCBA1819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752104-02DD-2744-A0DF-6D15BEC1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45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D066C-23FF-6149-A519-BF781337B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447F21-079B-0E44-962C-E8435FC6D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3B5982-C6CB-6344-8688-3FE1FE7A1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52E912-E61D-8547-B9D2-8EDA3A6B12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37E0C0-FCA1-DD4A-8E45-73F0BB55F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38919A7-1124-794B-922F-22390D288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C14280A-FCAC-A148-9E37-EFECFBB2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CF2698-1C51-CD43-B26C-48650980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00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FDDDC6-BA1C-5F4F-B16D-DDD324046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2BE69D-F60B-374E-9493-E2CEE10E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9614A0-7DBA-EA45-8765-DE0AA0F1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4D9462-8A92-6047-A5BF-9AF0D840B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08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F74B5D4-629E-9848-8A3C-16ACF55E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748FE3-34FE-5E42-9A19-495EF722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CA32AD-324C-6C42-B016-DB6CE727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17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E00EBB-7621-CF43-9361-EF7A3B40B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A856CE-FE56-D844-A80D-AA281F9E9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7483B2-4E36-BE46-8AA5-CBF9AB38F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B7E37D-83BA-5E45-BF3D-8F11C6225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4E0F69-244D-A347-AB32-6752B1B5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921A4C-480A-8941-93B6-E7B6F1B4E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497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C28D2-0E2C-C743-98D0-BCE4B433F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A8A668E-996F-2C40-9CAD-6C3C8460A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F6DE0D-3AC4-4E42-BC29-78361E525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E9DCCF-C37C-E84B-A334-C2F88640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4689BE-E64B-E548-BD9A-7E9C57B52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FF77F7-599F-5445-B8F2-4187ABA4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70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631622-6E73-4F42-B185-1E733F835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15E3AF-8705-154B-B671-20CBD6FDF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2FAA8-ABD3-D042-854F-1D6D832E54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32EF0-5CF6-A042-8D51-17A946C5527D}" type="datetimeFigureOut">
              <a:rPr lang="fr-FR" smtClean="0"/>
              <a:t>19/10/2021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2F9FA3-A3CD-474B-812F-F4D9B264E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0A486F-D067-F443-AA2F-D7E9BABD0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D22B6-6B04-744B-937C-998019D49F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gif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44A80D7F-1E96-1D48-9D13-BBE4434F3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79293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4141BC9-5B25-7740-9240-1B8562CF3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92" y="681037"/>
            <a:ext cx="10515600" cy="1325563"/>
          </a:xfrm>
        </p:spPr>
        <p:txBody>
          <a:bodyPr/>
          <a:lstStyle/>
          <a:p>
            <a:r>
              <a:rPr lang="en-US"/>
              <a:t>Euclide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600C41-5E04-294B-9772-CFF2CF11F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3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3594685-D01E-4C46-85B3-9F271E74E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014A1-1CF3-7244-8AFB-544F3DA32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278" y="1645723"/>
            <a:ext cx="9144000" cy="4200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rgbClr val="FF9C00"/>
                </a:solidFill>
              </a:rPr>
              <a:t>Nationalité:Grèce antique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34079A01-E888-AD49-8509-DC8A7EE19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12" y="2426818"/>
            <a:ext cx="4525626" cy="399763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895800FA-98C8-9A4A-8B47-B58772A52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073" y="2606997"/>
            <a:ext cx="5455917" cy="363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94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EDCCA-AA75-C648-83C4-2BA1D156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Période de temps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E721B4-B9BA-B14D-BE7D-1FB5CE344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Période de temps:</a:t>
            </a:r>
            <a:r>
              <a:rPr lang="fr-F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325 avant J. –C</a:t>
            </a:r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à </a:t>
            </a:r>
            <a:r>
              <a:rPr lang="fr-FR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265 avant J.</a:t>
            </a:r>
            <a:r>
              <a:rPr lang="en-US" b="0" i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-C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39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491041-03E5-2243-8C18-58CA5638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/>
          <a:lstStyle/>
          <a:p>
            <a:r>
              <a:rPr lang="en-US"/>
              <a:t>Livre euclide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F00AB1-4721-D94C-9DD6-44DEBDE51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/>
              <a:t>Page  couverture livre euclide </a:t>
            </a:r>
            <a:endParaRPr lang="fr-FR" sz="200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323B0B9-B751-BB41-8AE9-5F4FC29029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61" r="478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63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BAAB78-ED4F-2946-9D28-BCCF0FB2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0CE2A7-36EC-7743-A200-26CC86C25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2373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5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Euclide</vt:lpstr>
      <vt:lpstr>nationalité</vt:lpstr>
      <vt:lpstr>Période de temps</vt:lpstr>
      <vt:lpstr>Livre euclide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Euclide</dc:title>
  <dc:creator>sturmel74</dc:creator>
  <cp:lastModifiedBy>sturmel74 sturmel74</cp:lastModifiedBy>
  <cp:revision>2</cp:revision>
  <dcterms:created xsi:type="dcterms:W3CDTF">2021-10-19T19:04:08Z</dcterms:created>
  <dcterms:modified xsi:type="dcterms:W3CDTF">2021-10-19T19:23:58Z</dcterms:modified>
</cp:coreProperties>
</file>