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9D0C8-062F-ACC2-30D4-62A0CF358AF3}" v="106" dt="2021-09-03T18:09:11.003"/>
    <p1510:client id="{A39F5EB1-B06B-4A72-9E80-4F79AFAEB311}" v="31" dt="2021-09-03T17:59:29.434"/>
    <p1510:client id="{B19EC30D-894F-B8F5-6D66-5AED2B03FF95}" v="35" dt="2021-09-03T18:14:54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1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4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3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4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September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September 3,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319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417A3-070C-41CF-A73E-765728DE47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6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534" y="504966"/>
            <a:ext cx="8952932" cy="304321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Fusée de Samuel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5172" y="3951029"/>
            <a:ext cx="6291618" cy="2208321"/>
          </a:xfrm>
        </p:spPr>
        <p:txBody>
          <a:bodyPr anchor="t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03DC-43B8-44E8-8D5D-5383EA472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875" y="3754505"/>
            <a:ext cx="10241280" cy="395935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8B3E8E2-747E-490D-8D55-9A32E066480C}"/>
              </a:ext>
            </a:extLst>
          </p:cNvPr>
          <p:cNvSpPr/>
          <p:nvPr/>
        </p:nvSpPr>
        <p:spPr>
          <a:xfrm>
            <a:off x="5747936" y="1380467"/>
            <a:ext cx="775137" cy="91965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547007F2-DD1E-4B85-9F4A-766C482D1249}"/>
              </a:ext>
            </a:extLst>
          </p:cNvPr>
          <p:cNvSpPr/>
          <p:nvPr/>
        </p:nvSpPr>
        <p:spPr>
          <a:xfrm>
            <a:off x="10856410" y="-1219450"/>
            <a:ext cx="1221827" cy="48610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8DEE325-280E-4C6E-863E-53BCD66B5545}"/>
              </a:ext>
            </a:extLst>
          </p:cNvPr>
          <p:cNvSpPr/>
          <p:nvPr/>
        </p:nvSpPr>
        <p:spPr>
          <a:xfrm>
            <a:off x="6486196" y="4213334"/>
            <a:ext cx="998482" cy="1143000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CD4B905-EA07-46DE-8EEF-8CF4106C4641}"/>
              </a:ext>
            </a:extLst>
          </p:cNvPr>
          <p:cNvSpPr/>
          <p:nvPr/>
        </p:nvSpPr>
        <p:spPr>
          <a:xfrm rot="16200000">
            <a:off x="4640316" y="4233040"/>
            <a:ext cx="1169275" cy="1116725"/>
          </a:xfrm>
          <a:prstGeom prst="rt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9C648-0CD9-47E1-B6AC-714A0C111E5F}"/>
              </a:ext>
            </a:extLst>
          </p:cNvPr>
          <p:cNvSpPr/>
          <p:nvPr/>
        </p:nvSpPr>
        <p:spPr>
          <a:xfrm>
            <a:off x="5783314" y="2301764"/>
            <a:ext cx="709449" cy="2483069"/>
          </a:xfrm>
          <a:prstGeom prst="rect">
            <a:avLst/>
          </a:prstGeom>
          <a:solidFill>
            <a:srgbClr val="0070C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68935-A50E-4638-B935-AD080C64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4813738" y="3501941"/>
            <a:ext cx="2713246" cy="7352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1600" b="0" dirty="0">
                <a:latin typeface="Georgia Pro Black"/>
              </a:rPr>
              <a:t>Samuel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A02F3-57B6-4FB0-BDC0-8F70C857DE31}"/>
              </a:ext>
            </a:extLst>
          </p:cNvPr>
          <p:cNvSpPr/>
          <p:nvPr/>
        </p:nvSpPr>
        <p:spPr>
          <a:xfrm flipH="1">
            <a:off x="6090417" y="4527001"/>
            <a:ext cx="91964" cy="9459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567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Violet2">
      <a:dk1>
        <a:srgbClr val="000000"/>
      </a:dk1>
      <a:lt1>
        <a:srgbClr val="FFFFFF"/>
      </a:lt1>
      <a:dk2>
        <a:srgbClr val="351835"/>
      </a:dk2>
      <a:lt2>
        <a:srgbClr val="F3F0F3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A6A9B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GradientRiseVTI</vt:lpstr>
      <vt:lpstr>Fusée de Samuel</vt:lpstr>
      <vt:lpstr> Samuel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77</cp:revision>
  <dcterms:created xsi:type="dcterms:W3CDTF">2021-09-03T17:58:19Z</dcterms:created>
  <dcterms:modified xsi:type="dcterms:W3CDTF">2021-09-03T18:15:01Z</dcterms:modified>
</cp:coreProperties>
</file>