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735AA-2261-43BF-8CF7-086D4BEC2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64DEBF-9E53-43C2-B824-1C7FCAFFB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5350B-C251-43E7-A9B7-754FCE7B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0CC2E8-7D51-4D50-9472-4B26E982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FDA919-35E2-4822-9409-01C9B0D4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54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414D7-4766-4EF9-B0D4-D329C1F8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8E266B-7D05-4DE7-8E6D-C1CA91B34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DC1BA9-BDA0-460E-ABE0-424A61A5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579E1A-FF4E-40AC-BC66-ABEC5F5D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D2F50-F404-44DA-98BB-8ECDE50B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727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32C7B3-363E-4296-A46F-4C17D650E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6C06CE-0429-4793-AEA8-25375EDF6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0A625D-228D-4BD3-8B24-EFDB002D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EC07F5-A740-4151-A698-781D48BC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AFFE0-940F-4709-B0C3-B9E5681D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07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5818AD-1ECA-42D1-8BE6-3E362CD2E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707893-2AB0-494E-A9B7-4AE8FA853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CE102B-7A34-42C5-9032-4DE7F759E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A8B2F-5F87-41D4-A44C-24DEF4B1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DE8743-275C-4C1E-9D4D-8D28D4FF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950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6053EC-2A2D-4053-B964-85E29F50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3722BE-282B-4119-8FDC-F658A9D0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CED6BA-3137-4EA0-8D4B-B179ECC3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FE21A3-2175-4D02-B144-98DDB6C7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A10A80-92C6-41EC-BCB5-E1A12A72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503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729C9-D985-44ED-8555-22F2B2B55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E98AD3-7F89-4211-A677-BC798925A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6BE4A0-D8A4-464D-84CF-3727A6D27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4D3743-1FE1-4938-9684-045D346E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E6CA77-0EAC-4E56-9383-D9764710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C0C22D-A5B5-4DFA-9E63-F613B6E8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340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CB653D-BCE8-42F7-BDB5-39EBDC10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AB9AB9-9652-4D9A-B0E0-D81D46616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63BC1F-D884-4EE3-B235-8F770FF84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01332CE-D3B7-4D97-BFEB-EFDE5508B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F4A96A-CAE4-42CE-B15B-362383AEC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0F3328-9AE6-465F-94E1-6B72D01B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76FB572-0F1C-4BE1-9AB7-DBD591B3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71B5E0-B1A6-4670-A0C6-208F09D39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726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00604-2C80-4418-8DB2-C791E891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9C66E0-BB9D-4FB1-9CBA-3264B739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1AAA43-80E9-4C9F-9FA6-D3A75959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A0ADC2-8306-47A8-8EA0-2DAEB202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699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4160E61-EBB3-4BDC-A2A0-240D981F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4B87E6-09E4-4731-AC6C-C0DC9295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20425A-79C0-4754-8E0F-67DEEEEE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16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18DB8-3290-4404-A217-2D8DEAE1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D59C2A-2644-4617-B286-9753CFBF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432095-EA8F-4DEC-8616-F713B35D7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9ACF96-BCDC-4EC6-848B-FA14689B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348A75-A4CF-4C43-9811-95798F441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0F8D8F-9EFA-4B20-95A8-BF277AEF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577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30ADA4-83FA-431D-B3FE-AE268199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A0C7B5-9660-4511-937B-F2B32FCF4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CECA00-23CB-4742-AF5A-9652A4EE2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F97566-9FC6-431F-9C64-170CF178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9D0EE-3398-4E1A-9E9E-A950E7DB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FA45CC-ECCB-4124-A66F-72B01E37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619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C8C21E-DD5F-43BC-AA17-C64C993E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FCC110-9323-425E-B3D5-481AA6413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0C6212-7AC5-4C09-9E36-3549F215D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E8D0A-B08E-41ED-B256-61364B67C1B9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BFF4BA-B457-4B8F-8F84-B11B16701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A3E32C-A742-4B2E-9F70-FED929314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2E12-3C70-483D-996C-CC922CEBE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5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04506-DF0B-4FE4-A6A9-0BA20C1D9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Breadbord</a:t>
            </a:r>
            <a:r>
              <a:rPr lang="fr-CA" dirty="0"/>
              <a:t> par </a:t>
            </a:r>
            <a:r>
              <a:rPr lang="fr-CA" dirty="0" err="1"/>
              <a:t>samuel</a:t>
            </a:r>
            <a:r>
              <a:rPr lang="fr-CA" dirty="0"/>
              <a:t> </a:t>
            </a:r>
            <a:r>
              <a:rPr lang="fr-CA" dirty="0" err="1"/>
              <a:t>turmel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200F9F5-6D17-45DC-84EE-036D5209E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498" y="2172988"/>
            <a:ext cx="6010275" cy="3781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C077389-674D-406B-B56B-24B8C2863BE2}"/>
              </a:ext>
            </a:extLst>
          </p:cNvPr>
          <p:cNvSpPr/>
          <p:nvPr/>
        </p:nvSpPr>
        <p:spPr>
          <a:xfrm>
            <a:off x="3223706" y="2485017"/>
            <a:ext cx="5317865" cy="968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9B13D3-1D1C-4EF3-AD05-6228C19FFA99}"/>
              </a:ext>
            </a:extLst>
          </p:cNvPr>
          <p:cNvSpPr/>
          <p:nvPr/>
        </p:nvSpPr>
        <p:spPr>
          <a:xfrm>
            <a:off x="3223707" y="5660315"/>
            <a:ext cx="5511502" cy="968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BD663E-5823-4358-89E1-85CE49429290}"/>
              </a:ext>
            </a:extLst>
          </p:cNvPr>
          <p:cNvSpPr/>
          <p:nvPr/>
        </p:nvSpPr>
        <p:spPr>
          <a:xfrm>
            <a:off x="3223706" y="2291271"/>
            <a:ext cx="5421854" cy="968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64F10D-3B84-4DE4-9E02-D28059E67736}"/>
              </a:ext>
            </a:extLst>
          </p:cNvPr>
          <p:cNvSpPr/>
          <p:nvPr/>
        </p:nvSpPr>
        <p:spPr>
          <a:xfrm>
            <a:off x="3223706" y="5466569"/>
            <a:ext cx="5421854" cy="968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CB13C8-6450-48F0-91A4-4C1EC2165D58}"/>
              </a:ext>
            </a:extLst>
          </p:cNvPr>
          <p:cNvSpPr/>
          <p:nvPr/>
        </p:nvSpPr>
        <p:spPr>
          <a:xfrm rot="5400000">
            <a:off x="3539434" y="3419988"/>
            <a:ext cx="1002363" cy="1376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3C0867-BE5F-43FF-B6F4-7CC41D5978F8}"/>
              </a:ext>
            </a:extLst>
          </p:cNvPr>
          <p:cNvSpPr/>
          <p:nvPr/>
        </p:nvSpPr>
        <p:spPr>
          <a:xfrm rot="5400000">
            <a:off x="5312652" y="4496078"/>
            <a:ext cx="1002363" cy="13760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2798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Breadbord par samuel turmel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Breadbord par samuel turmel</dc:title>
  <dc:creator>CSBE</dc:creator>
  <cp:lastModifiedBy>CSBE</cp:lastModifiedBy>
  <cp:revision>2</cp:revision>
  <dcterms:created xsi:type="dcterms:W3CDTF">2021-10-29T17:56:56Z</dcterms:created>
  <dcterms:modified xsi:type="dcterms:W3CDTF">2021-10-29T18:07:07Z</dcterms:modified>
</cp:coreProperties>
</file>