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0C3D39-9480-4A34-A18D-737DA2053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DE5EE2A-A9CE-437D-9D4C-285F981F4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E37893-6F99-40BB-86A8-3AC5FFCDD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F951-B88D-4067-9409-78B163FCDD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179969-94F1-463C-A9C0-CA4551FCE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2A7E7C-6449-4A9C-80E0-ADF58F9D6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5C2B-B7FD-4FBF-9726-9B9DAE6ED1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5240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155E98-D8AD-4232-8985-C1CECDF51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27E4E21-4EE7-4124-8994-CB1B457C2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489B45-4F68-44C7-8746-2F49BAF39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F951-B88D-4067-9409-78B163FCDD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4DDB95-FAFE-47B4-B264-26E768688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415B22-3C6D-4124-8F42-2080F12A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5C2B-B7FD-4FBF-9726-9B9DAE6ED1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316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7CE66CF-8BE3-429E-9D2B-D1CB211C9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F7CB889-3912-49D6-B622-4D0752DFB4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7800B9-BF32-4240-AB9D-39F90F0E9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F951-B88D-4067-9409-78B163FCDD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E347E9-06ED-4166-BCA0-3503B44D9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7E36A2-1F22-46C7-871A-C9E1AAA48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5C2B-B7FD-4FBF-9726-9B9DAE6ED1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6833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1ACD21-CA57-4414-BE79-6F4E19A43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0E6FB1-9CDC-40AC-B41A-7FD5601F2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10C56D-8746-4D4D-A42C-489DC2651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F951-B88D-4067-9409-78B163FCDD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386015-A75D-4156-8D3A-2243E960B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D2C108-1E17-41E3-A1A5-6C72A9498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5C2B-B7FD-4FBF-9726-9B9DAE6ED1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6197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890748-0B2C-467B-BE45-09695BF68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790001-091A-4C31-8EF7-755D6A4EC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8D992F-C1D1-4804-A898-1E948B31C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F951-B88D-4067-9409-78B163FCDD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8A6BBE-943E-4B25-8136-0F40167D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00583F-1715-4EB5-B76E-63E54D9B2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5C2B-B7FD-4FBF-9726-9B9DAE6ED1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108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822205-E143-4C86-8B77-B0CE59486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CD4089-2945-4F5A-AE55-0D33543360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99CFDA-14B2-44D0-95A0-494605E5C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8CC7EB-F48E-4685-8441-9B673524D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F951-B88D-4067-9409-78B163FCDD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88296A-63A5-46B8-A701-1291116B4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1624CA-FC6F-45D1-813B-84DD90A57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5C2B-B7FD-4FBF-9726-9B9DAE6ED1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4071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7FA91-230B-434A-85EF-4A186AEEC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4B15C1-A741-493E-8943-AAEC7EDD2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B6849B-A13D-4610-8C11-8431C897F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26B0474-FBCE-4FDB-A7D1-2F792D75C0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DA92B9-C41D-4E8F-AA2F-F25B60A4C1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A606594-E397-4F3E-9687-5C9C9A94C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F951-B88D-4067-9409-78B163FCDD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EF5C291-A22F-4AEC-B183-8F4825D6C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9CADFAF-C05D-4936-9BD2-1C86E8D64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5C2B-B7FD-4FBF-9726-9B9DAE6ED1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4148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353811-C174-442A-A87A-0A7CDD6A0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605C1B2-B769-4D58-8066-E59836A8D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F951-B88D-4067-9409-78B163FCDD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EBC327E-1BD6-47EA-A563-0D6550218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363ACA1-11B4-4A94-B78F-A741C84C2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5C2B-B7FD-4FBF-9726-9B9DAE6ED1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95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50A31E6-B2CD-4F8E-9B9D-AD7C0CA9C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F951-B88D-4067-9409-78B163FCDD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5DB62EB-6549-4F02-8EAD-48A921A5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A262952-48EF-4241-A956-3437F75A7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5C2B-B7FD-4FBF-9726-9B9DAE6ED1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8801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6A60C6-AD62-4FD0-861E-E1AA2C589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AA9270-C8F4-451D-8681-D02EC9CE8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1B0DFA-2408-4F55-A7F2-38B80EF0C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34C35F-9DF3-481E-A68C-B04360297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F951-B88D-4067-9409-78B163FCDD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A35E3E-6CD1-4C68-A652-3027515EF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99A5F0-1D45-4415-8721-670B8F1E8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5C2B-B7FD-4FBF-9726-9B9DAE6ED1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16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8A5BB2-3209-4A7A-89BF-51E6B51A9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1F54E29-7847-4EF7-9E1C-045304B4E6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7DDC3AD-94C0-44A2-8D85-2663E47A2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385D1D-3E09-47C6-87E7-BB70CBC5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F951-B88D-4067-9409-78B163FCDD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01A41E-089C-4480-B856-3376DE24F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D003D5-5353-4DF7-94F7-7686BF7E7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5C2B-B7FD-4FBF-9726-9B9DAE6ED1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2182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F42E319-AAF2-436C-AC71-AAF12B5FB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DCA919-8526-4880-AA93-BD5188423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170428-EB07-49BB-A76A-CD649FAB0C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DF951-B88D-4067-9409-78B163FCDD4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CE6541-CFDA-4D32-ABF7-8EDFA79817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8CECA6-CA44-48D5-A92E-199C71CE7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35C2B-B7FD-4FBF-9726-9B9DAE6ED1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513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bombing of the Rainbow Warrior - Greenpeace Aotearoa">
            <a:extLst>
              <a:ext uri="{FF2B5EF4-FFF2-40B4-BE49-F238E27FC236}">
                <a16:creationId xmlns:a16="http://schemas.microsoft.com/office/drawing/2014/main" id="{3E7AE947-B180-4AC7-92DB-12429A712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340" y="3843599"/>
            <a:ext cx="5032244" cy="282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1312018-CC2A-4D5B-8323-AB676824D0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Plasticage du Rainbow Warrior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FAE099-7F3C-408A-AFCE-481D8DDC43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Samuel Turmel</a:t>
            </a:r>
          </a:p>
        </p:txBody>
      </p:sp>
    </p:spTree>
    <p:extLst>
      <p:ext uri="{BB962C8B-B14F-4D97-AF65-F5344CB8AC3E}">
        <p14:creationId xmlns:p14="http://schemas.microsoft.com/office/powerpoint/2010/main" val="212668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0AB119-53EB-4494-8E8C-14EABC01C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548"/>
            <a:ext cx="10515600" cy="57574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1800" dirty="0" err="1"/>
              <a:t>Où:Nouvelle</a:t>
            </a:r>
            <a:r>
              <a:rPr lang="fr-CA" sz="1800" dirty="0"/>
              <a:t> Zélande</a:t>
            </a:r>
          </a:p>
          <a:p>
            <a:pPr marL="0" indent="0">
              <a:buNone/>
            </a:pPr>
            <a:r>
              <a:rPr lang="fr-CA" sz="1800" dirty="0"/>
              <a:t>Quand: 7 juillet 1985</a:t>
            </a:r>
          </a:p>
          <a:p>
            <a:pPr marL="0" indent="0">
              <a:buNone/>
            </a:pPr>
            <a:r>
              <a:rPr lang="fr-CA" sz="1800" dirty="0"/>
              <a:t>Quoi: explosion du bateau</a:t>
            </a:r>
          </a:p>
          <a:p>
            <a:pPr marL="0" indent="0">
              <a:buNone/>
            </a:pPr>
            <a:r>
              <a:rPr lang="fr-CA" sz="1800" dirty="0"/>
              <a:t>Conséquence: mort du photographe</a:t>
            </a:r>
          </a:p>
          <a:p>
            <a:pPr marL="0" indent="0">
              <a:buNone/>
            </a:pPr>
            <a:r>
              <a:rPr lang="fr-CA" sz="1800" dirty="0"/>
              <a:t>Pourquoi est-il mort: il est aller chercher son appareil photo</a:t>
            </a:r>
          </a:p>
          <a:p>
            <a:pPr marL="0" indent="0">
              <a:buNone/>
            </a:pPr>
            <a:r>
              <a:rPr lang="fr-CA" sz="1800" dirty="0"/>
              <a:t>Pays: France</a:t>
            </a:r>
          </a:p>
          <a:p>
            <a:pPr marL="0" indent="0">
              <a:buNone/>
            </a:pPr>
            <a:r>
              <a:rPr lang="fr-CA" sz="1800" dirty="0"/>
              <a:t> </a:t>
            </a:r>
          </a:p>
          <a:p>
            <a:pPr marL="0" indent="0">
              <a:buNone/>
            </a:pPr>
            <a:r>
              <a:rPr lang="fr-CA" sz="1800" dirty="0"/>
              <a:t>Ils voulait tester des armes nucléaire et Greenpeace voulait s’y interposer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1800" dirty="0"/>
              <a:t>Pm1: François </a:t>
            </a:r>
            <a:r>
              <a:rPr lang="fr-CA" sz="1800" dirty="0" err="1"/>
              <a:t>mitéraud</a:t>
            </a:r>
            <a:endParaRPr lang="fr-CA" sz="1800" dirty="0"/>
          </a:p>
          <a:p>
            <a:pPr marL="0" indent="0">
              <a:buNone/>
            </a:pPr>
            <a:r>
              <a:rPr lang="fr-CA" sz="1800" dirty="0"/>
              <a:t>Enquête: Démission ministre de la défense</a:t>
            </a:r>
          </a:p>
          <a:p>
            <a:pPr marL="0" indent="0">
              <a:buNone/>
            </a:pPr>
            <a:r>
              <a:rPr lang="fr-CA" sz="1800" dirty="0"/>
              <a:t>Les services secrets voulaient sabordé </a:t>
            </a:r>
            <a:r>
              <a:rPr lang="fr-CA" sz="1800"/>
              <a:t>le navire</a:t>
            </a:r>
            <a:endParaRPr lang="fr-CA" sz="1800" dirty="0"/>
          </a:p>
        </p:txBody>
      </p:sp>
      <p:pic>
        <p:nvPicPr>
          <p:cNvPr id="2052" name="Picture 4" descr="France | History, Map, Flag, Population, Cities, Capital, &amp; Facts |  Britannica">
            <a:extLst>
              <a:ext uri="{FF2B5EF4-FFF2-40B4-BE49-F238E27FC236}">
                <a16:creationId xmlns:a16="http://schemas.microsoft.com/office/drawing/2014/main" id="{D66B684D-CACA-40BD-84C7-9F3F7B9C4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175" y="2202462"/>
            <a:ext cx="844915" cy="562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7103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71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Plasticage du Rainbow Warrior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Plasticage du Rainbow Warrior</dc:title>
  <dc:creator>CSBE</dc:creator>
  <cp:lastModifiedBy>CSBE</cp:lastModifiedBy>
  <cp:revision>3</cp:revision>
  <dcterms:created xsi:type="dcterms:W3CDTF">2022-11-11T16:36:11Z</dcterms:created>
  <dcterms:modified xsi:type="dcterms:W3CDTF">2022-11-11T16:39:51Z</dcterms:modified>
</cp:coreProperties>
</file>