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F0C08-2475-498F-BEA2-9F0483D89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12CBA6-E2F6-47DB-9DC9-5F448F49B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520497-239E-4278-B572-40631923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2ED67-2E6C-4955-8DEA-D29F2B63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56A56F-4C9D-48E2-9F5D-EC7A76C9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5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090B8-EA68-447D-A316-A23A462C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A9F0AA-D417-4A63-9126-19AFBA4DF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4D794-39E5-4186-AB72-BB22C94B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24BA67-9ABD-4291-BD35-3F4F049E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58E1B-929A-4BC7-9CD7-D2D2C8B8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06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061C1E-2E60-4ABF-A0BB-7A09E2B2F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A1C047-C10D-49F4-8F76-FC31023B2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B01FA8-61DB-473A-A5C6-610238E8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E41DC-AEAC-418B-B032-E0C5E910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25AB5-B951-465A-8D37-8625834B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84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2B2E0-FD27-40C9-B699-0E1C31ED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2364CC-2D85-42B6-A69D-FEAA7405B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0803D9-7FFF-4F58-8975-5601F7AC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5F98AA-5EF7-4F07-A030-DA3CC22B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5088B3-D821-4911-9D49-9292BB4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201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29ABD-CCD8-4685-A4FE-729A34E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3F5F48-5A51-45D7-9E3E-431F2964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76CFC5-29F3-44A1-9226-ADD3F166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F5A6C-F1DD-4679-9736-8C5621A7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AE77DC-E81A-4D80-AB0F-ED5FAB07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603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C9119-D5FE-48C9-B1C2-0F827CEA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B1975-9DAE-4AB5-A9FD-2C62164A5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57FA5A-3953-4AB3-9CF4-C6CC2CEF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2731E-F04E-45E6-A34F-B9B238D5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A68B2B-C2D1-4FDB-9F18-5F77D1CC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FFE6CE-0A61-4FB9-8AD3-97800802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402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73A48-4863-4C89-B259-91D3D06F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D77CCD-A22B-4FA9-AD8D-0CE4F0324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B4C4EA-6156-49C5-9EA8-97DF4913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8C6E65-C278-46BE-AC8F-A0B0581F3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78E0DD-9CE9-404A-A098-D569CFB4C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F4DA52-CA85-49D8-AAE3-31524418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881730-D3F3-476C-80D0-060C280E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6EF2FB-563D-4970-84E8-D0194026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512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8775E-039D-440C-A5C7-2D1D00FC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6AB042-3148-4E5F-9C5A-36392AFF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D68EBB-73CA-4EC8-9177-C53E07A7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05747C-6FD9-4AC5-B48D-F8DF0BFD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41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98F105-DC83-4F4A-BE31-275C195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DC903C-5D46-484E-ADFC-67BA5FCD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567456-EE39-496C-AFA6-64152617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302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2CCE4-35F2-4068-BC50-A9E73872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53DF4-C11A-4878-990F-C918BD23B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B10B7C-BCCD-4E85-8F82-51F171024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EE2AB8-F582-42D4-86C7-489AECF5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CDC637-126B-41CB-9513-2B469198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6A998B-DA2C-4CD2-A0D9-C5DA4E6A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530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3C845-5094-4440-BA00-A62CCB5A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04C5AD-65C2-4E57-90D5-986A55D4E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5006D7-058C-48E5-A7F2-C7E500BF4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8FAA9C-A325-4482-B448-7412F784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09F831-2421-47AE-903D-3C3D928A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469069-5EE7-42D0-9AD9-81F5BB15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79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505BA3-A30B-468F-82D8-CF60AF86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E6F33-FBD5-40B6-8B2E-310CFAA84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CE97FD-B726-45F9-9A08-AECFD1DDA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1EA79-56AE-425C-958B-AD83F0066C33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32D3DF-0A7B-4CEB-9637-7DC6A315B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8E4C3F-46AA-45F8-9E14-013046060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7F50-D5F1-45BC-AF77-7186F4D773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81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33DFC-78E0-4069-AFAE-34AD168E0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D7988D-9BCB-4533-877A-32FE340A6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Samuel Turmel</a:t>
            </a:r>
          </a:p>
        </p:txBody>
      </p:sp>
    </p:spTree>
    <p:extLst>
      <p:ext uri="{BB962C8B-B14F-4D97-AF65-F5344CB8AC3E}">
        <p14:creationId xmlns:p14="http://schemas.microsoft.com/office/powerpoint/2010/main" val="350488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05DC3-0EB7-4F20-BD12-424671BE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18 and life </a:t>
            </a:r>
            <a:r>
              <a:rPr lang="fr-CA"/>
              <a:t>(music)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E8230-F543-4C9F-BB5A-A1C54ACFE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331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ingfield (The Simpsons) - Wikipedia">
            <a:extLst>
              <a:ext uri="{FF2B5EF4-FFF2-40B4-BE49-F238E27FC236}">
                <a16:creationId xmlns:a16="http://schemas.microsoft.com/office/drawing/2014/main" id="{330A9FB1-41AA-4047-9AAE-331508BC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683ECD-64F1-4907-B656-4C44EC09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Grand plan d’ensemble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8F978-616A-4CD9-9D90-71A5F0DB7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Ricky was a young boy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111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meone bought a house identical to the one on The Simpsons and it looks  incredible | indy100 | indy100">
            <a:extLst>
              <a:ext uri="{FF2B5EF4-FFF2-40B4-BE49-F238E27FC236}">
                <a16:creationId xmlns:a16="http://schemas.microsoft.com/office/drawing/2014/main" id="{4417B876-52BE-4D2E-94E8-7FC14EE5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ACE2E8-4A3C-4CD9-A162-82803770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534" y="408668"/>
            <a:ext cx="6551407" cy="1325563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He had a heart of stone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208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878C88-A8B9-423F-9571-756FF1E04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98" y="-82224"/>
            <a:ext cx="8806926" cy="684878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046714-AE7C-4DF6-B283-29CEDDC8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Lived 9 to 5 and he worked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25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0B7DCB-FAE8-453F-85BF-CEC496C7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489858"/>
            <a:ext cx="6368142" cy="63681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45FFE77-100A-4EE3-82EA-0516547B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His fingers to the bone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3969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26699-D077-42C4-9E2A-DFD11C4E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                   </a:t>
            </a:r>
          </a:p>
        </p:txBody>
      </p:sp>
      <p:pic>
        <p:nvPicPr>
          <p:cNvPr id="3076" name="Picture 4" descr="Sad Bart Simpson with a purple hoodie by EmojiFaze on DeviantArt">
            <a:extLst>
              <a:ext uri="{FF2B5EF4-FFF2-40B4-BE49-F238E27FC236}">
                <a16:creationId xmlns:a16="http://schemas.microsoft.com/office/drawing/2014/main" id="{5C27FDE9-79D7-4851-B5BA-7DFFBFB4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50" y="1883223"/>
            <a:ext cx="3448703" cy="46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5F6797A-2443-1DD1-A002-DA136AD7B071}"/>
              </a:ext>
            </a:extLst>
          </p:cNvPr>
          <p:cNvSpPr txBox="1"/>
          <p:nvPr/>
        </p:nvSpPr>
        <p:spPr>
          <a:xfrm>
            <a:off x="441064" y="839096"/>
            <a:ext cx="98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Just barely out of school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599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gry Bart Simpson (PNG) by AwesomeKela1234 on DeviantArt">
            <a:extLst>
              <a:ext uri="{FF2B5EF4-FFF2-40B4-BE49-F238E27FC236}">
                <a16:creationId xmlns:a16="http://schemas.microsoft.com/office/drawing/2014/main" id="{4E1C64BA-BFE1-49E7-9F18-07C58C2F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868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A73140-EC56-45F8-9ACD-F22D463C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He came from the edge of town</a:t>
            </a:r>
            <a:br>
              <a:rPr lang="en-US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008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E9C58C-6A07-4188-AD1B-0D313758C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933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23C616-29AA-4310-84D1-0591235F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i="0" dirty="0">
                <a:effectLst/>
                <a:latin typeface="arial" panose="020B0604020202020204" pitchFamily="34" charset="0"/>
              </a:rPr>
              <a:t>He </a:t>
            </a:r>
            <a:r>
              <a:rPr lang="fr-CA" b="0" i="0" dirty="0" err="1">
                <a:effectLst/>
                <a:latin typeface="arial" panose="020B0604020202020204" pitchFamily="34" charset="0"/>
              </a:rPr>
              <a:t>had</a:t>
            </a:r>
            <a:r>
              <a:rPr lang="fr-CA" b="0" i="0" dirty="0">
                <a:effectLst/>
                <a:latin typeface="arial" panose="020B0604020202020204" pitchFamily="34" charset="0"/>
              </a:rPr>
              <a:t> no money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417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E84BA-0837-4A2F-AA82-C3233125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He walked the streets a soldier</a:t>
            </a:r>
            <a:endParaRPr lang="fr-CA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9022830-E237-456C-821F-58603C7E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2120106"/>
            <a:ext cx="7524750" cy="3762375"/>
          </a:xfrm>
        </p:spPr>
      </p:pic>
    </p:spTree>
    <p:extLst>
      <p:ext uri="{BB962C8B-B14F-4D97-AF65-F5344CB8AC3E}">
        <p14:creationId xmlns:p14="http://schemas.microsoft.com/office/powerpoint/2010/main" val="1865829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</Words>
  <Application>Microsoft Office PowerPoint</Application>
  <PresentationFormat>Grand écran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Thème Office</vt:lpstr>
      <vt:lpstr>Storyboard</vt:lpstr>
      <vt:lpstr>Grand plan d’ensemble</vt:lpstr>
      <vt:lpstr>He had a heart of stone</vt:lpstr>
      <vt:lpstr>Lived 9 to 5 and he worked</vt:lpstr>
      <vt:lpstr>His fingers to the bone</vt:lpstr>
      <vt:lpstr>                             </vt:lpstr>
      <vt:lpstr>He came from the edge of town </vt:lpstr>
      <vt:lpstr>He had no money</vt:lpstr>
      <vt:lpstr>He walked the streets a soldier</vt:lpstr>
      <vt:lpstr>18 and life (music)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sturmel74 Samuel</cp:lastModifiedBy>
  <cp:revision>8</cp:revision>
  <dcterms:created xsi:type="dcterms:W3CDTF">2022-11-17T15:33:54Z</dcterms:created>
  <dcterms:modified xsi:type="dcterms:W3CDTF">2022-11-25T16:53:49Z</dcterms:modified>
</cp:coreProperties>
</file>