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F8D783-36E4-4BE9-8320-FFA3345469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C4705F0-22B6-4D66-97E7-FE9E70782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8AEF4B-129B-431E-B70E-735238175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FF20A-C1C7-4EBF-B062-1EA9AB775122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0350893-B6A2-4D34-9B97-6341334E7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0176EC-4C5C-4945-AC24-BB3F5300A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F11F-A0F2-4CF4-A70F-2F4C8E58F6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29404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9D86E4-E28D-4F82-92E4-61EEADEB5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98262A4-AE40-49C0-A0C8-B690F215FA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4BA604-C31C-4B66-AEB0-A1723B600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FF20A-C1C7-4EBF-B062-1EA9AB775122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700B11-4223-4D5C-83FD-45138C116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62EC25-0794-484C-93D3-DF3F12924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F11F-A0F2-4CF4-A70F-2F4C8E58F6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6076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7EEC9A4-439F-43B9-A66E-63210FC276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48E67E7-F140-468D-A5C8-BCC9D4CE7E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0CA104-B716-4E7A-8A68-888AA6E4A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FF20A-C1C7-4EBF-B062-1EA9AB775122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282E78-7ECE-46A7-8565-8E3548711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C78BF6-5005-46F6-B35C-ABBEE09DF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F11F-A0F2-4CF4-A70F-2F4C8E58F6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2239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6FED26-EEB6-4AC6-8C1E-C6D884D1C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8356AB-7397-43F3-82C5-F14D56EB9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81B62A-A0C0-419B-AC67-A317B99F5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FF20A-C1C7-4EBF-B062-1EA9AB775122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30DBC8-5325-46B3-866B-BE0866A39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CD9C0B-59BF-4EC6-BF95-099E39154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F11F-A0F2-4CF4-A70F-2F4C8E58F6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0649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28CF9B-D5C5-4172-B1C2-373F10F87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9D58EF4-8D0B-4BF0-BC79-57DE231B0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52E004-FD07-493F-AC4D-252AE66B6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FF20A-C1C7-4EBF-B062-1EA9AB775122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EB8A30-B941-4B57-90C9-8E370346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E23F74-E19E-48BF-B15F-4B389656D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F11F-A0F2-4CF4-A70F-2F4C8E58F6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09058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D82915-7F6A-41E2-8A2D-A3C76B466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4AEF1D-6361-4688-A801-E8B3210E6C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27EA1A5-9E81-46BD-B6ED-4B4A1D86A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267CBFD-55B3-4609-BEFD-832953FA1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FF20A-C1C7-4EBF-B062-1EA9AB775122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0BA1141-A596-4096-820A-BAD860E3C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BCEA7BA-C305-47DC-B495-F8BF7A7E1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F11F-A0F2-4CF4-A70F-2F4C8E58F6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1348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51BFDD-4443-422C-8274-8E4C92AF2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F5C6455-3D3A-4237-A12C-1586F4E13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2D293CD-4421-48FA-AD37-E150FFE70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930276D-5C27-4CC4-9CC1-113BCAE990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3351FF6-1F30-4D99-9877-D44C0E6CA2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683DF3E-AF0A-4865-A00A-98927456F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FF20A-C1C7-4EBF-B062-1EA9AB775122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7FA9B5A-0AB5-4172-88FD-70A1399C6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B062558-EEDC-4584-BBAD-0BEF28A1B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F11F-A0F2-4CF4-A70F-2F4C8E58F6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69624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E5D0C2-24F9-4A21-A4A6-6891DFA8F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4DD9A50-BA78-4A83-8FC4-C9919E06A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FF20A-C1C7-4EBF-B062-1EA9AB775122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4D87126-AF3B-49FE-B547-27E716F7B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12B2BDD-3EBA-43AF-A371-3E95FDF59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F11F-A0F2-4CF4-A70F-2F4C8E58F6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3193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B44F587-E67A-42E0-8197-0B7BD4FD6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FF20A-C1C7-4EBF-B062-1EA9AB775122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0518B79-BAB9-48A9-A0F6-AB57F7C90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A599D76-0818-44E8-A1CF-5DE79EA01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F11F-A0F2-4CF4-A70F-2F4C8E58F6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23586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1C8EBC-8089-4922-A6CD-CF51BCD61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8BB8AB-88B1-4718-8477-369E87A06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7BC075-3BF6-4737-A791-9B139A5A7B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56227CB-187B-42B8-B191-D061E1C94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FF20A-C1C7-4EBF-B062-1EA9AB775122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7CDA4C3-4903-4934-888C-EBD7E7ABD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F9162E8-96CE-4174-A044-60C7FA938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F11F-A0F2-4CF4-A70F-2F4C8E58F6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7541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804C12-D964-4648-9837-8A813BF8E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34ED188-D0C4-46F6-ADB6-8016C45BE6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191164C-150C-4AC5-977B-84435F05F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643AD7A-9195-40AB-8D8F-1D1D9D616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FF20A-C1C7-4EBF-B062-1EA9AB775122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C1C5830-95F7-44B8-87A3-DAB5235F8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21DA069-EC19-48B4-AB7A-1E3600EE0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F11F-A0F2-4CF4-A70F-2F4C8E58F6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79159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4E50482-1F9D-43B9-9503-91E60A09D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CD8A2F8-EB57-48C7-918C-F3E94EBA77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CDA680-FBBD-4DE7-8CD3-15388870EA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FF20A-C1C7-4EBF-B062-1EA9AB775122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76ABF1-1394-44D0-80FC-1E977DD89A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7BE2D0-FE7B-40DD-8606-AB0D8DCB46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EF11F-A0F2-4CF4-A70F-2F4C8E58F6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72714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ang Beasts (Switch eShop) Game Profile | News, Reviews, Videos &amp;  Screenshots">
            <a:extLst>
              <a:ext uri="{FF2B5EF4-FFF2-40B4-BE49-F238E27FC236}">
                <a16:creationId xmlns:a16="http://schemas.microsoft.com/office/drawing/2014/main" id="{144079B1-D9EC-4A93-8237-973E4D225F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18" y="184582"/>
            <a:ext cx="3938068" cy="2205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F7E6A94-42C5-480C-A6C4-DB5FD9064B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96062" y="10886"/>
            <a:ext cx="5149326" cy="1014189"/>
          </a:xfrm>
        </p:spPr>
        <p:txBody>
          <a:bodyPr/>
          <a:lstStyle/>
          <a:p>
            <a:r>
              <a:rPr lang="fr-CA" dirty="0"/>
              <a:t>GANG BEAST</a:t>
            </a:r>
          </a:p>
        </p:txBody>
      </p:sp>
      <p:pic>
        <p:nvPicPr>
          <p:cNvPr id="1030" name="Picture 6" descr="Gang Beasts">
            <a:extLst>
              <a:ext uri="{FF2B5EF4-FFF2-40B4-BE49-F238E27FC236}">
                <a16:creationId xmlns:a16="http://schemas.microsoft.com/office/drawing/2014/main" id="{D4EB89A6-4D5A-4B3D-BBE0-5693B489B2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552" y="0"/>
            <a:ext cx="3607934" cy="2965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Gang Beasts">
            <a:extLst>
              <a:ext uri="{FF2B5EF4-FFF2-40B4-BE49-F238E27FC236}">
                <a16:creationId xmlns:a16="http://schemas.microsoft.com/office/drawing/2014/main" id="{C3EDE64C-9874-4A3E-A4FA-81DBA2A889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216204"/>
            <a:ext cx="3912888" cy="2436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Gang Beasts - Available on PC and PS4 - Coatsink®">
            <a:extLst>
              <a:ext uri="{FF2B5EF4-FFF2-40B4-BE49-F238E27FC236}">
                <a16:creationId xmlns:a16="http://schemas.microsoft.com/office/drawing/2014/main" id="{997F8267-2342-4204-A9FF-68594D6CE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6061" y="851379"/>
            <a:ext cx="4521311" cy="2114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Gang Beasts (Video Game) - TV Tropes">
            <a:extLst>
              <a:ext uri="{FF2B5EF4-FFF2-40B4-BE49-F238E27FC236}">
                <a16:creationId xmlns:a16="http://schemas.microsoft.com/office/drawing/2014/main" id="{D9C6A1EB-88A9-4053-A712-40EA372449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2889" y="2965677"/>
            <a:ext cx="4650332" cy="2114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Games | VSC Rating Board">
            <a:extLst>
              <a:ext uri="{FF2B5EF4-FFF2-40B4-BE49-F238E27FC236}">
                <a16:creationId xmlns:a16="http://schemas.microsoft.com/office/drawing/2014/main" id="{7A5010BB-3A4F-4D2B-90CB-007224E3A3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3220" y="2976563"/>
            <a:ext cx="3628779" cy="2114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Gang Beasts (@gangbeasts) / Twitter">
            <a:extLst>
              <a:ext uri="{FF2B5EF4-FFF2-40B4-BE49-F238E27FC236}">
                <a16:creationId xmlns:a16="http://schemas.microsoft.com/office/drawing/2014/main" id="{CB110B81-5858-4C7A-B0BA-F2F2B3F237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65386"/>
            <a:ext cx="4066302" cy="219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ang Beasts - A New Stage Approaches - Steam News">
            <a:extLst>
              <a:ext uri="{FF2B5EF4-FFF2-40B4-BE49-F238E27FC236}">
                <a16:creationId xmlns:a16="http://schemas.microsoft.com/office/drawing/2014/main" id="{80A75245-C728-4C01-B054-1EC6B30226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301" y="5073218"/>
            <a:ext cx="4496918" cy="1773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Posts — Gang Beasts">
            <a:extLst>
              <a:ext uri="{FF2B5EF4-FFF2-40B4-BE49-F238E27FC236}">
                <a16:creationId xmlns:a16="http://schemas.microsoft.com/office/drawing/2014/main" id="{D575E66C-BF20-442E-850C-8EAB901563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049" y="5073218"/>
            <a:ext cx="3611950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62004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GANG BEAST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GANG BEAST</dc:title>
  <dc:creator>CSBE</dc:creator>
  <cp:lastModifiedBy>CSBE</cp:lastModifiedBy>
  <cp:revision>6</cp:revision>
  <dcterms:created xsi:type="dcterms:W3CDTF">2022-10-21T14:56:34Z</dcterms:created>
  <dcterms:modified xsi:type="dcterms:W3CDTF">2022-10-21T15:06:23Z</dcterms:modified>
</cp:coreProperties>
</file>