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1" r:id="rId4"/>
    <p:sldId id="262" r:id="rId5"/>
    <p:sldId id="263" r:id="rId6"/>
    <p:sldId id="264" r:id="rId7"/>
    <p:sldId id="265" r:id="rId8"/>
    <p:sldId id="266" r:id="rId9"/>
    <p:sldId id="268" r:id="rId10"/>
    <p:sldId id="26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1BC717-620A-4B38-B69A-32EC72DB43B2}" v="489" dt="2022-12-01T16:58:25.4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turcotte12 Nathan" userId="S::nturcotte12@scol.qc.ca::67948cc4-6638-4c32-8ba2-a16fa1ee1a28" providerId="AD" clId="Web-{8A1BC717-620A-4B38-B69A-32EC72DB43B2}"/>
    <pc:docChg chg="addSld delSld modSld sldOrd">
      <pc:chgData name="nturcotte12 Nathan" userId="S::nturcotte12@scol.qc.ca::67948cc4-6638-4c32-8ba2-a16fa1ee1a28" providerId="AD" clId="Web-{8A1BC717-620A-4B38-B69A-32EC72DB43B2}" dt="2022-12-01T16:58:25.472" v="474" actId="20577"/>
      <pc:docMkLst>
        <pc:docMk/>
      </pc:docMkLst>
      <pc:sldChg chg="delSp modSp">
        <pc:chgData name="nturcotte12 Nathan" userId="S::nturcotte12@scol.qc.ca::67948cc4-6638-4c32-8ba2-a16fa1ee1a28" providerId="AD" clId="Web-{8A1BC717-620A-4B38-B69A-32EC72DB43B2}" dt="2022-12-01T16:29:49.664" v="3"/>
        <pc:sldMkLst>
          <pc:docMk/>
          <pc:sldMk cId="109857222" sldId="256"/>
        </pc:sldMkLst>
        <pc:spChg chg="mod">
          <ac:chgData name="nturcotte12 Nathan" userId="S::nturcotte12@scol.qc.ca::67948cc4-6638-4c32-8ba2-a16fa1ee1a28" providerId="AD" clId="Web-{8A1BC717-620A-4B38-B69A-32EC72DB43B2}" dt="2022-12-01T16:29:44.054" v="2" actId="20577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nturcotte12 Nathan" userId="S::nturcotte12@scol.qc.ca::67948cc4-6638-4c32-8ba2-a16fa1ee1a28" providerId="AD" clId="Web-{8A1BC717-620A-4B38-B69A-32EC72DB43B2}" dt="2022-12-01T16:29:49.664" v="3"/>
          <ac:spMkLst>
            <pc:docMk/>
            <pc:sldMk cId="109857222" sldId="256"/>
            <ac:spMk id="3" creationId="{00000000-0000-0000-0000-000000000000}"/>
          </ac:spMkLst>
        </pc:spChg>
      </pc:sldChg>
      <pc:sldChg chg="delSp modSp new del">
        <pc:chgData name="nturcotte12 Nathan" userId="S::nturcotte12@scol.qc.ca::67948cc4-6638-4c32-8ba2-a16fa1ee1a28" providerId="AD" clId="Web-{8A1BC717-620A-4B38-B69A-32EC72DB43B2}" dt="2022-12-01T16:33:02.370" v="82"/>
        <pc:sldMkLst>
          <pc:docMk/>
          <pc:sldMk cId="710505472" sldId="257"/>
        </pc:sldMkLst>
        <pc:spChg chg="mod">
          <ac:chgData name="nturcotte12 Nathan" userId="S::nturcotte12@scol.qc.ca::67948cc4-6638-4c32-8ba2-a16fa1ee1a28" providerId="AD" clId="Web-{8A1BC717-620A-4B38-B69A-32EC72DB43B2}" dt="2022-12-01T16:31:49.838" v="54" actId="20577"/>
          <ac:spMkLst>
            <pc:docMk/>
            <pc:sldMk cId="710505472" sldId="257"/>
            <ac:spMk id="2" creationId="{534C8175-7504-08FA-2FB0-6F89BF6BB80E}"/>
          </ac:spMkLst>
        </pc:spChg>
        <pc:spChg chg="del">
          <ac:chgData name="nturcotte12 Nathan" userId="S::nturcotte12@scol.qc.ca::67948cc4-6638-4c32-8ba2-a16fa1ee1a28" providerId="AD" clId="Web-{8A1BC717-620A-4B38-B69A-32EC72DB43B2}" dt="2022-12-01T16:30:17.336" v="13"/>
          <ac:spMkLst>
            <pc:docMk/>
            <pc:sldMk cId="710505472" sldId="257"/>
            <ac:spMk id="3" creationId="{0DBB1065-6894-A628-C7CB-E499A95E322A}"/>
          </ac:spMkLst>
        </pc:spChg>
      </pc:sldChg>
      <pc:sldChg chg="delSp modSp new">
        <pc:chgData name="nturcotte12 Nathan" userId="S::nturcotte12@scol.qc.ca::67948cc4-6638-4c32-8ba2-a16fa1ee1a28" providerId="AD" clId="Web-{8A1BC717-620A-4B38-B69A-32EC72DB43B2}" dt="2022-12-01T16:38:17.578" v="150" actId="20577"/>
        <pc:sldMkLst>
          <pc:docMk/>
          <pc:sldMk cId="3838591985" sldId="258"/>
        </pc:sldMkLst>
        <pc:spChg chg="mod">
          <ac:chgData name="nturcotte12 Nathan" userId="S::nturcotte12@scol.qc.ca::67948cc4-6638-4c32-8ba2-a16fa1ee1a28" providerId="AD" clId="Web-{8A1BC717-620A-4B38-B69A-32EC72DB43B2}" dt="2022-12-01T16:38:17.578" v="150" actId="20577"/>
          <ac:spMkLst>
            <pc:docMk/>
            <pc:sldMk cId="3838591985" sldId="258"/>
            <ac:spMk id="2" creationId="{91A711C0-DDD6-39DF-335C-DA0CC2BDAA52}"/>
          </ac:spMkLst>
        </pc:spChg>
        <pc:spChg chg="del">
          <ac:chgData name="nturcotte12 Nathan" userId="S::nturcotte12@scol.qc.ca::67948cc4-6638-4c32-8ba2-a16fa1ee1a28" providerId="AD" clId="Web-{8A1BC717-620A-4B38-B69A-32EC72DB43B2}" dt="2022-12-01T16:32:02.228" v="57"/>
          <ac:spMkLst>
            <pc:docMk/>
            <pc:sldMk cId="3838591985" sldId="258"/>
            <ac:spMk id="3" creationId="{BCD6D77E-1CFE-2C1D-B4A1-B8CA4478D2CD}"/>
          </ac:spMkLst>
        </pc:spChg>
      </pc:sldChg>
      <pc:sldChg chg="modSp add del replId">
        <pc:chgData name="nturcotte12 Nathan" userId="S::nturcotte12@scol.qc.ca::67948cc4-6638-4c32-8ba2-a16fa1ee1a28" providerId="AD" clId="Web-{8A1BC717-620A-4B38-B69A-32EC72DB43B2}" dt="2022-12-01T16:34:17.965" v="103"/>
        <pc:sldMkLst>
          <pc:docMk/>
          <pc:sldMk cId="1405645505" sldId="259"/>
        </pc:sldMkLst>
        <pc:spChg chg="mod">
          <ac:chgData name="nturcotte12 Nathan" userId="S::nturcotte12@scol.qc.ca::67948cc4-6638-4c32-8ba2-a16fa1ee1a28" providerId="AD" clId="Web-{8A1BC717-620A-4B38-B69A-32EC72DB43B2}" dt="2022-12-01T16:34:04.933" v="97" actId="20577"/>
          <ac:spMkLst>
            <pc:docMk/>
            <pc:sldMk cId="1405645505" sldId="259"/>
            <ac:spMk id="2" creationId="{91A711C0-DDD6-39DF-335C-DA0CC2BDAA52}"/>
          </ac:spMkLst>
        </pc:spChg>
      </pc:sldChg>
      <pc:sldChg chg="new del">
        <pc:chgData name="nturcotte12 Nathan" userId="S::nturcotte12@scol.qc.ca::67948cc4-6638-4c32-8ba2-a16fa1ee1a28" providerId="AD" clId="Web-{8A1BC717-620A-4B38-B69A-32EC72DB43B2}" dt="2022-12-01T16:32:31.823" v="72"/>
        <pc:sldMkLst>
          <pc:docMk/>
          <pc:sldMk cId="2515466473" sldId="259"/>
        </pc:sldMkLst>
      </pc:sldChg>
      <pc:sldChg chg="add del replId">
        <pc:chgData name="nturcotte12 Nathan" userId="S::nturcotte12@scol.qc.ca::67948cc4-6638-4c32-8ba2-a16fa1ee1a28" providerId="AD" clId="Web-{8A1BC717-620A-4B38-B69A-32EC72DB43B2}" dt="2022-12-01T16:34:09.496" v="98"/>
        <pc:sldMkLst>
          <pc:docMk/>
          <pc:sldMk cId="1919894647" sldId="260"/>
        </pc:sldMkLst>
      </pc:sldChg>
      <pc:sldChg chg="new del">
        <pc:chgData name="nturcotte12 Nathan" userId="S::nturcotte12@scol.qc.ca::67948cc4-6638-4c32-8ba2-a16fa1ee1a28" providerId="AD" clId="Web-{8A1BC717-620A-4B38-B69A-32EC72DB43B2}" dt="2022-12-01T16:32:29.151" v="71"/>
        <pc:sldMkLst>
          <pc:docMk/>
          <pc:sldMk cId="2628288415" sldId="260"/>
        </pc:sldMkLst>
      </pc:sldChg>
      <pc:sldChg chg="modSp add replId">
        <pc:chgData name="nturcotte12 Nathan" userId="S::nturcotte12@scol.qc.ca::67948cc4-6638-4c32-8ba2-a16fa1ee1a28" providerId="AD" clId="Web-{8A1BC717-620A-4B38-B69A-32EC72DB43B2}" dt="2022-12-01T16:39:37.954" v="194" actId="20577"/>
        <pc:sldMkLst>
          <pc:docMk/>
          <pc:sldMk cId="131560540" sldId="261"/>
        </pc:sldMkLst>
        <pc:spChg chg="mod">
          <ac:chgData name="nturcotte12 Nathan" userId="S::nturcotte12@scol.qc.ca::67948cc4-6638-4c32-8ba2-a16fa1ee1a28" providerId="AD" clId="Web-{8A1BC717-620A-4B38-B69A-32EC72DB43B2}" dt="2022-12-01T16:39:37.954" v="194" actId="20577"/>
          <ac:spMkLst>
            <pc:docMk/>
            <pc:sldMk cId="131560540" sldId="261"/>
            <ac:spMk id="2" creationId="{91A711C0-DDD6-39DF-335C-DA0CC2BDAA52}"/>
          </ac:spMkLst>
        </pc:spChg>
      </pc:sldChg>
      <pc:sldChg chg="new del">
        <pc:chgData name="nturcotte12 Nathan" userId="S::nturcotte12@scol.qc.ca::67948cc4-6638-4c32-8ba2-a16fa1ee1a28" providerId="AD" clId="Web-{8A1BC717-620A-4B38-B69A-32EC72DB43B2}" dt="2022-12-01T16:32:26.588" v="70"/>
        <pc:sldMkLst>
          <pc:docMk/>
          <pc:sldMk cId="2516176030" sldId="261"/>
        </pc:sldMkLst>
      </pc:sldChg>
      <pc:sldChg chg="add del replId">
        <pc:chgData name="nturcotte12 Nathan" userId="S::nturcotte12@scol.qc.ca::67948cc4-6638-4c32-8ba2-a16fa1ee1a28" providerId="AD" clId="Web-{8A1BC717-620A-4B38-B69A-32EC72DB43B2}" dt="2022-12-01T16:34:11.215" v="99"/>
        <pc:sldMkLst>
          <pc:docMk/>
          <pc:sldMk cId="759276198" sldId="262"/>
        </pc:sldMkLst>
      </pc:sldChg>
      <pc:sldChg chg="new del">
        <pc:chgData name="nturcotte12 Nathan" userId="S::nturcotte12@scol.qc.ca::67948cc4-6638-4c32-8ba2-a16fa1ee1a28" providerId="AD" clId="Web-{8A1BC717-620A-4B38-B69A-32EC72DB43B2}" dt="2022-12-01T16:32:25.713" v="69"/>
        <pc:sldMkLst>
          <pc:docMk/>
          <pc:sldMk cId="3473006230" sldId="262"/>
        </pc:sldMkLst>
      </pc:sldChg>
      <pc:sldChg chg="modSp add replId">
        <pc:chgData name="nturcotte12 Nathan" userId="S::nturcotte12@scol.qc.ca::67948cc4-6638-4c32-8ba2-a16fa1ee1a28" providerId="AD" clId="Web-{8A1BC717-620A-4B38-B69A-32EC72DB43B2}" dt="2022-12-01T16:41:53.738" v="246" actId="20577"/>
        <pc:sldMkLst>
          <pc:docMk/>
          <pc:sldMk cId="3732835503" sldId="262"/>
        </pc:sldMkLst>
        <pc:spChg chg="mod">
          <ac:chgData name="nturcotte12 Nathan" userId="S::nturcotte12@scol.qc.ca::67948cc4-6638-4c32-8ba2-a16fa1ee1a28" providerId="AD" clId="Web-{8A1BC717-620A-4B38-B69A-32EC72DB43B2}" dt="2022-12-01T16:41:53.738" v="246" actId="20577"/>
          <ac:spMkLst>
            <pc:docMk/>
            <pc:sldMk cId="3732835503" sldId="262"/>
            <ac:spMk id="2" creationId="{91A711C0-DDD6-39DF-335C-DA0CC2BDAA52}"/>
          </ac:spMkLst>
        </pc:spChg>
      </pc:sldChg>
      <pc:sldChg chg="new del">
        <pc:chgData name="nturcotte12 Nathan" userId="S::nturcotte12@scol.qc.ca::67948cc4-6638-4c32-8ba2-a16fa1ee1a28" providerId="AD" clId="Web-{8A1BC717-620A-4B38-B69A-32EC72DB43B2}" dt="2022-12-01T16:32:23.479" v="68"/>
        <pc:sldMkLst>
          <pc:docMk/>
          <pc:sldMk cId="1962199604" sldId="263"/>
        </pc:sldMkLst>
      </pc:sldChg>
      <pc:sldChg chg="add del replId">
        <pc:chgData name="nturcotte12 Nathan" userId="S::nturcotte12@scol.qc.ca::67948cc4-6638-4c32-8ba2-a16fa1ee1a28" providerId="AD" clId="Web-{8A1BC717-620A-4B38-B69A-32EC72DB43B2}" dt="2022-12-01T16:34:12.855" v="100"/>
        <pc:sldMkLst>
          <pc:docMk/>
          <pc:sldMk cId="3277447034" sldId="263"/>
        </pc:sldMkLst>
      </pc:sldChg>
      <pc:sldChg chg="modSp add replId">
        <pc:chgData name="nturcotte12 Nathan" userId="S::nturcotte12@scol.qc.ca::67948cc4-6638-4c32-8ba2-a16fa1ee1a28" providerId="AD" clId="Web-{8A1BC717-620A-4B38-B69A-32EC72DB43B2}" dt="2022-12-01T16:44:31.756" v="287" actId="20577"/>
        <pc:sldMkLst>
          <pc:docMk/>
          <pc:sldMk cId="3286838777" sldId="263"/>
        </pc:sldMkLst>
        <pc:spChg chg="mod">
          <ac:chgData name="nturcotte12 Nathan" userId="S::nturcotte12@scol.qc.ca::67948cc4-6638-4c32-8ba2-a16fa1ee1a28" providerId="AD" clId="Web-{8A1BC717-620A-4B38-B69A-32EC72DB43B2}" dt="2022-12-01T16:44:31.756" v="287" actId="20577"/>
          <ac:spMkLst>
            <pc:docMk/>
            <pc:sldMk cId="3286838777" sldId="263"/>
            <ac:spMk id="2" creationId="{91A711C0-DDD6-39DF-335C-DA0CC2BDAA52}"/>
          </ac:spMkLst>
        </pc:spChg>
      </pc:sldChg>
      <pc:sldChg chg="add del replId">
        <pc:chgData name="nturcotte12 Nathan" userId="S::nturcotte12@scol.qc.ca::67948cc4-6638-4c32-8ba2-a16fa1ee1a28" providerId="AD" clId="Web-{8A1BC717-620A-4B38-B69A-32EC72DB43B2}" dt="2022-12-01T16:34:14.324" v="101"/>
        <pc:sldMkLst>
          <pc:docMk/>
          <pc:sldMk cId="1282227604" sldId="264"/>
        </pc:sldMkLst>
      </pc:sldChg>
      <pc:sldChg chg="modSp add replId">
        <pc:chgData name="nturcotte12 Nathan" userId="S::nturcotte12@scol.qc.ca::67948cc4-6638-4c32-8ba2-a16fa1ee1a28" providerId="AD" clId="Web-{8A1BC717-620A-4B38-B69A-32EC72DB43B2}" dt="2022-12-01T16:45:12.803" v="308" actId="20577"/>
        <pc:sldMkLst>
          <pc:docMk/>
          <pc:sldMk cId="1732124788" sldId="264"/>
        </pc:sldMkLst>
        <pc:spChg chg="mod">
          <ac:chgData name="nturcotte12 Nathan" userId="S::nturcotte12@scol.qc.ca::67948cc4-6638-4c32-8ba2-a16fa1ee1a28" providerId="AD" clId="Web-{8A1BC717-620A-4B38-B69A-32EC72DB43B2}" dt="2022-12-01T16:45:12.803" v="308" actId="20577"/>
          <ac:spMkLst>
            <pc:docMk/>
            <pc:sldMk cId="1732124788" sldId="264"/>
            <ac:spMk id="2" creationId="{91A711C0-DDD6-39DF-335C-DA0CC2BDAA52}"/>
          </ac:spMkLst>
        </pc:spChg>
      </pc:sldChg>
      <pc:sldChg chg="new del">
        <pc:chgData name="nturcotte12 Nathan" userId="S::nturcotte12@scol.qc.ca::67948cc4-6638-4c32-8ba2-a16fa1ee1a28" providerId="AD" clId="Web-{8A1BC717-620A-4B38-B69A-32EC72DB43B2}" dt="2022-12-01T16:32:22.744" v="67"/>
        <pc:sldMkLst>
          <pc:docMk/>
          <pc:sldMk cId="4129838955" sldId="264"/>
        </pc:sldMkLst>
      </pc:sldChg>
      <pc:sldChg chg="modSp add replId">
        <pc:chgData name="nturcotte12 Nathan" userId="S::nturcotte12@scol.qc.ca::67948cc4-6638-4c32-8ba2-a16fa1ee1a28" providerId="AD" clId="Web-{8A1BC717-620A-4B38-B69A-32EC72DB43B2}" dt="2022-12-01T16:52:12.341" v="349" actId="20577"/>
        <pc:sldMkLst>
          <pc:docMk/>
          <pc:sldMk cId="329868323" sldId="265"/>
        </pc:sldMkLst>
        <pc:spChg chg="mod">
          <ac:chgData name="nturcotte12 Nathan" userId="S::nturcotte12@scol.qc.ca::67948cc4-6638-4c32-8ba2-a16fa1ee1a28" providerId="AD" clId="Web-{8A1BC717-620A-4B38-B69A-32EC72DB43B2}" dt="2022-12-01T16:52:12.341" v="349" actId="20577"/>
          <ac:spMkLst>
            <pc:docMk/>
            <pc:sldMk cId="329868323" sldId="265"/>
            <ac:spMk id="2" creationId="{91A711C0-DDD6-39DF-335C-DA0CC2BDAA52}"/>
          </ac:spMkLst>
        </pc:spChg>
      </pc:sldChg>
      <pc:sldChg chg="add del replId">
        <pc:chgData name="nturcotte12 Nathan" userId="S::nturcotte12@scol.qc.ca::67948cc4-6638-4c32-8ba2-a16fa1ee1a28" providerId="AD" clId="Web-{8A1BC717-620A-4B38-B69A-32EC72DB43B2}" dt="2022-12-01T16:34:16.199" v="102"/>
        <pc:sldMkLst>
          <pc:docMk/>
          <pc:sldMk cId="3030288791" sldId="265"/>
        </pc:sldMkLst>
      </pc:sldChg>
      <pc:sldChg chg="new del">
        <pc:chgData name="nturcotte12 Nathan" userId="S::nturcotte12@scol.qc.ca::67948cc4-6638-4c32-8ba2-a16fa1ee1a28" providerId="AD" clId="Web-{8A1BC717-620A-4B38-B69A-32EC72DB43B2}" dt="2022-12-01T16:32:21.463" v="66"/>
        <pc:sldMkLst>
          <pc:docMk/>
          <pc:sldMk cId="3951599139" sldId="265"/>
        </pc:sldMkLst>
      </pc:sldChg>
      <pc:sldChg chg="modSp add ord replId">
        <pc:chgData name="nturcotte12 Nathan" userId="S::nturcotte12@scol.qc.ca::67948cc4-6638-4c32-8ba2-a16fa1ee1a28" providerId="AD" clId="Web-{8A1BC717-620A-4B38-B69A-32EC72DB43B2}" dt="2022-12-01T16:54:15.750" v="384"/>
        <pc:sldMkLst>
          <pc:docMk/>
          <pc:sldMk cId="215134111" sldId="266"/>
        </pc:sldMkLst>
        <pc:spChg chg="mod">
          <ac:chgData name="nturcotte12 Nathan" userId="S::nturcotte12@scol.qc.ca::67948cc4-6638-4c32-8ba2-a16fa1ee1a28" providerId="AD" clId="Web-{8A1BC717-620A-4B38-B69A-32EC72DB43B2}" dt="2022-12-01T16:53:18.639" v="379" actId="20577"/>
          <ac:spMkLst>
            <pc:docMk/>
            <pc:sldMk cId="215134111" sldId="266"/>
            <ac:spMk id="2" creationId="{91A711C0-DDD6-39DF-335C-DA0CC2BDAA52}"/>
          </ac:spMkLst>
        </pc:spChg>
      </pc:sldChg>
      <pc:sldChg chg="add del replId">
        <pc:chgData name="nturcotte12 Nathan" userId="S::nturcotte12@scol.qc.ca::67948cc4-6638-4c32-8ba2-a16fa1ee1a28" providerId="AD" clId="Web-{8A1BC717-620A-4B38-B69A-32EC72DB43B2}" dt="2022-12-01T16:34:48.637" v="113"/>
        <pc:sldMkLst>
          <pc:docMk/>
          <pc:sldMk cId="1155741666" sldId="266"/>
        </pc:sldMkLst>
      </pc:sldChg>
      <pc:sldChg chg="add del ord replId">
        <pc:chgData name="nturcotte12 Nathan" userId="S::nturcotte12@scol.qc.ca::67948cc4-6638-4c32-8ba2-a16fa1ee1a28" providerId="AD" clId="Web-{8A1BC717-620A-4B38-B69A-32EC72DB43B2}" dt="2022-12-01T16:54:03.093" v="382"/>
        <pc:sldMkLst>
          <pc:docMk/>
          <pc:sldMk cId="1639871323" sldId="267"/>
        </pc:sldMkLst>
      </pc:sldChg>
      <pc:sldChg chg="modSp add replId">
        <pc:chgData name="nturcotte12 Nathan" userId="S::nturcotte12@scol.qc.ca::67948cc4-6638-4c32-8ba2-a16fa1ee1a28" providerId="AD" clId="Web-{8A1BC717-620A-4B38-B69A-32EC72DB43B2}" dt="2022-12-01T16:56:53.033" v="415" actId="20577"/>
        <pc:sldMkLst>
          <pc:docMk/>
          <pc:sldMk cId="1161823790" sldId="268"/>
        </pc:sldMkLst>
        <pc:spChg chg="mod">
          <ac:chgData name="nturcotte12 Nathan" userId="S::nturcotte12@scol.qc.ca::67948cc4-6638-4c32-8ba2-a16fa1ee1a28" providerId="AD" clId="Web-{8A1BC717-620A-4B38-B69A-32EC72DB43B2}" dt="2022-12-01T16:56:53.033" v="415" actId="20577"/>
          <ac:spMkLst>
            <pc:docMk/>
            <pc:sldMk cId="1161823790" sldId="268"/>
            <ac:spMk id="2" creationId="{91A711C0-DDD6-39DF-335C-DA0CC2BDAA52}"/>
          </ac:spMkLst>
        </pc:spChg>
      </pc:sldChg>
      <pc:sldChg chg="modSp add replId">
        <pc:chgData name="nturcotte12 Nathan" userId="S::nturcotte12@scol.qc.ca::67948cc4-6638-4c32-8ba2-a16fa1ee1a28" providerId="AD" clId="Web-{8A1BC717-620A-4B38-B69A-32EC72DB43B2}" dt="2022-12-01T16:58:25.472" v="474" actId="20577"/>
        <pc:sldMkLst>
          <pc:docMk/>
          <pc:sldMk cId="767320896" sldId="269"/>
        </pc:sldMkLst>
        <pc:spChg chg="mod">
          <ac:chgData name="nturcotte12 Nathan" userId="S::nturcotte12@scol.qc.ca::67948cc4-6638-4c32-8ba2-a16fa1ee1a28" providerId="AD" clId="Web-{8A1BC717-620A-4B38-B69A-32EC72DB43B2}" dt="2022-12-01T16:58:25.472" v="474" actId="20577"/>
          <ac:spMkLst>
            <pc:docMk/>
            <pc:sldMk cId="767320896" sldId="269"/>
            <ac:spMk id="2" creationId="{91A711C0-DDD6-39DF-335C-DA0CC2BDAA5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ITSS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711C0-DDD6-39DF-335C-DA0CC2BDA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370" y="216229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+mj-lt"/>
                <a:cs typeface="+mj-lt"/>
              </a:rPr>
              <a:t>Nom </a:t>
            </a:r>
            <a:r>
              <a:rPr lang="en-US" dirty="0" err="1">
                <a:ea typeface="+mj-lt"/>
                <a:cs typeface="+mj-lt"/>
              </a:rPr>
              <a:t>scientifique</a:t>
            </a:r>
            <a:r>
              <a:rPr lang="en-US" dirty="0">
                <a:ea typeface="+mj-lt"/>
                <a:cs typeface="+mj-lt"/>
              </a:rPr>
              <a:t>: Treponema pallidum</a:t>
            </a: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classification: </a:t>
            </a:r>
            <a:r>
              <a:rPr lang="en-US" dirty="0" err="1">
                <a:ea typeface="+mj-lt"/>
                <a:cs typeface="+mj-lt"/>
              </a:rPr>
              <a:t>Règne</a:t>
            </a:r>
            <a:r>
              <a:rPr lang="en-US" dirty="0">
                <a:ea typeface="+mj-lt"/>
                <a:cs typeface="+mj-lt"/>
              </a:rPr>
              <a:t> de </a:t>
            </a:r>
            <a:r>
              <a:rPr lang="en-US" dirty="0" err="1">
                <a:ea typeface="+mj-lt"/>
                <a:cs typeface="+mj-lt"/>
              </a:rPr>
              <a:t>monère</a:t>
            </a: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nom </a:t>
            </a:r>
            <a:r>
              <a:rPr lang="en-US" dirty="0" err="1">
                <a:ea typeface="+mj-lt"/>
                <a:cs typeface="+mj-lt"/>
              </a:rPr>
              <a:t>en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français</a:t>
            </a:r>
            <a:r>
              <a:rPr lang="en-US" dirty="0">
                <a:ea typeface="+mj-lt"/>
                <a:cs typeface="+mj-lt"/>
              </a:rPr>
              <a:t>: Syphilis</a:t>
            </a: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r>
              <a:rPr lang="en-US">
                <a:cs typeface="Calibri Light"/>
              </a:rPr>
              <a:t>Traitement: Antibiotiques</a:t>
            </a:r>
          </a:p>
        </p:txBody>
      </p:sp>
    </p:spTree>
    <p:extLst>
      <p:ext uri="{BB962C8B-B14F-4D97-AF65-F5344CB8AC3E}">
        <p14:creationId xmlns:p14="http://schemas.microsoft.com/office/powerpoint/2010/main" val="767320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711C0-DDD6-39DF-335C-DA0CC2BDA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370" y="216229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+mj-lt"/>
                <a:cs typeface="+mj-lt"/>
              </a:rPr>
              <a:t>Nom </a:t>
            </a:r>
            <a:r>
              <a:rPr lang="en-US" dirty="0" err="1">
                <a:ea typeface="+mj-lt"/>
                <a:cs typeface="+mj-lt"/>
              </a:rPr>
              <a:t>scientifique</a:t>
            </a:r>
            <a:r>
              <a:rPr lang="en-US" dirty="0">
                <a:ea typeface="+mj-lt"/>
                <a:cs typeface="+mj-lt"/>
              </a:rPr>
              <a:t>: </a:t>
            </a:r>
            <a:r>
              <a:rPr lang="en-US" dirty="0" err="1">
                <a:ea typeface="+mj-lt"/>
                <a:cs typeface="+mj-lt"/>
              </a:rPr>
              <a:t>Phitirius</a:t>
            </a:r>
            <a:r>
              <a:rPr lang="en-US" dirty="0">
                <a:ea typeface="+mj-lt"/>
                <a:cs typeface="+mj-lt"/>
              </a:rPr>
              <a:t> Pubis</a:t>
            </a: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classification:  </a:t>
            </a:r>
            <a:r>
              <a:rPr lang="en-US" dirty="0" err="1">
                <a:ea typeface="+mj-lt"/>
                <a:cs typeface="+mj-lt"/>
              </a:rPr>
              <a:t>règne</a:t>
            </a:r>
            <a:r>
              <a:rPr lang="en-US" dirty="0">
                <a:ea typeface="+mj-lt"/>
                <a:cs typeface="+mj-lt"/>
              </a:rPr>
              <a:t> animal (</a:t>
            </a:r>
            <a:r>
              <a:rPr lang="en-US" dirty="0" err="1">
                <a:ea typeface="+mj-lt"/>
                <a:cs typeface="+mj-lt"/>
              </a:rPr>
              <a:t>arthropode</a:t>
            </a:r>
            <a:r>
              <a:rPr lang="en-US" dirty="0">
                <a:ea typeface="+mj-lt"/>
                <a:cs typeface="+mj-lt"/>
              </a:rPr>
              <a:t>)</a:t>
            </a: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nom </a:t>
            </a:r>
            <a:r>
              <a:rPr lang="en-US" dirty="0" err="1">
                <a:ea typeface="+mj-lt"/>
                <a:cs typeface="+mj-lt"/>
              </a:rPr>
              <a:t>en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français</a:t>
            </a:r>
            <a:r>
              <a:rPr lang="en-US" dirty="0">
                <a:ea typeface="+mj-lt"/>
                <a:cs typeface="+mj-lt"/>
              </a:rPr>
              <a:t>: </a:t>
            </a:r>
            <a:r>
              <a:rPr lang="en-US" dirty="0" err="1">
                <a:ea typeface="+mj-lt"/>
                <a:cs typeface="+mj-lt"/>
              </a:rPr>
              <a:t>Morpions</a:t>
            </a: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r>
              <a:rPr lang="en-US" dirty="0">
                <a:cs typeface="Calibri Light"/>
              </a:rPr>
              <a:t>Traitement: </a:t>
            </a:r>
            <a:r>
              <a:rPr lang="en-US" dirty="0" err="1">
                <a:cs typeface="Calibri Light"/>
              </a:rPr>
              <a:t>shampoing</a:t>
            </a:r>
          </a:p>
        </p:txBody>
      </p:sp>
    </p:spTree>
    <p:extLst>
      <p:ext uri="{BB962C8B-B14F-4D97-AF65-F5344CB8AC3E}">
        <p14:creationId xmlns:p14="http://schemas.microsoft.com/office/powerpoint/2010/main" val="3838591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711C0-DDD6-39DF-335C-DA0CC2BDA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370" y="216229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+mj-lt"/>
                <a:cs typeface="+mj-lt"/>
              </a:rPr>
              <a:t>Nom </a:t>
            </a:r>
            <a:r>
              <a:rPr lang="en-US" dirty="0" err="1">
                <a:ea typeface="+mj-lt"/>
                <a:cs typeface="+mj-lt"/>
              </a:rPr>
              <a:t>scientifique</a:t>
            </a:r>
            <a:r>
              <a:rPr lang="en-US" dirty="0">
                <a:ea typeface="+mj-lt"/>
                <a:cs typeface="+mj-lt"/>
              </a:rPr>
              <a:t>: Trichomonas vaginalis</a:t>
            </a: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classification: </a:t>
            </a:r>
            <a:r>
              <a:rPr lang="en-US" dirty="0" err="1">
                <a:ea typeface="+mj-lt"/>
                <a:cs typeface="+mj-lt"/>
              </a:rPr>
              <a:t>Règne</a:t>
            </a:r>
            <a:r>
              <a:rPr lang="en-US" dirty="0">
                <a:ea typeface="+mj-lt"/>
                <a:cs typeface="+mj-lt"/>
              </a:rPr>
              <a:t> des </a:t>
            </a:r>
            <a:r>
              <a:rPr lang="en-US" dirty="0" err="1">
                <a:ea typeface="+mj-lt"/>
                <a:cs typeface="+mj-lt"/>
              </a:rPr>
              <a:t>protiste</a:t>
            </a: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nom </a:t>
            </a:r>
            <a:r>
              <a:rPr lang="en-US" dirty="0" err="1">
                <a:ea typeface="+mj-lt"/>
                <a:cs typeface="+mj-lt"/>
              </a:rPr>
              <a:t>en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français</a:t>
            </a:r>
            <a:r>
              <a:rPr lang="en-US" dirty="0">
                <a:ea typeface="+mj-lt"/>
                <a:cs typeface="+mj-lt"/>
              </a:rPr>
              <a:t>: </a:t>
            </a:r>
            <a:r>
              <a:rPr lang="en-US" dirty="0" err="1">
                <a:ea typeface="+mj-lt"/>
                <a:cs typeface="+mj-lt"/>
              </a:rPr>
              <a:t>Vaginite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Trichomonase</a:t>
            </a: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r>
              <a:rPr lang="en-US" dirty="0">
                <a:cs typeface="Calibri Light"/>
              </a:rPr>
              <a:t>Traitement: </a:t>
            </a:r>
            <a:r>
              <a:rPr lang="en-US" dirty="0" err="1">
                <a:cs typeface="Calibri Light"/>
              </a:rPr>
              <a:t>Antibiotique</a:t>
            </a:r>
          </a:p>
        </p:txBody>
      </p:sp>
    </p:spTree>
    <p:extLst>
      <p:ext uri="{BB962C8B-B14F-4D97-AF65-F5344CB8AC3E}">
        <p14:creationId xmlns:p14="http://schemas.microsoft.com/office/powerpoint/2010/main" val="131560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711C0-DDD6-39DF-335C-DA0CC2BDA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370" y="216229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+mj-lt"/>
                <a:cs typeface="+mj-lt"/>
              </a:rPr>
              <a:t>Nom </a:t>
            </a:r>
            <a:r>
              <a:rPr lang="en-US" dirty="0" err="1">
                <a:ea typeface="+mj-lt"/>
                <a:cs typeface="+mj-lt"/>
              </a:rPr>
              <a:t>scientifique</a:t>
            </a:r>
            <a:r>
              <a:rPr lang="en-US" dirty="0">
                <a:ea typeface="+mj-lt"/>
                <a:cs typeface="+mj-lt"/>
              </a:rPr>
              <a:t>: Chlamydia trachomatis</a:t>
            </a: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classification: </a:t>
            </a:r>
            <a:r>
              <a:rPr lang="en-US" dirty="0" err="1">
                <a:ea typeface="+mj-lt"/>
                <a:cs typeface="+mj-lt"/>
              </a:rPr>
              <a:t>Règne</a:t>
            </a:r>
            <a:r>
              <a:rPr lang="en-US" dirty="0">
                <a:ea typeface="+mj-lt"/>
                <a:cs typeface="+mj-lt"/>
              </a:rPr>
              <a:t> de </a:t>
            </a:r>
            <a:r>
              <a:rPr lang="en-US" dirty="0" err="1">
                <a:ea typeface="+mj-lt"/>
                <a:cs typeface="+mj-lt"/>
              </a:rPr>
              <a:t>monère</a:t>
            </a: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nom </a:t>
            </a:r>
            <a:r>
              <a:rPr lang="en-US" dirty="0" err="1">
                <a:ea typeface="+mj-lt"/>
                <a:cs typeface="+mj-lt"/>
              </a:rPr>
              <a:t>en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français</a:t>
            </a:r>
            <a:r>
              <a:rPr lang="en-US" dirty="0">
                <a:ea typeface="+mj-lt"/>
                <a:cs typeface="+mj-lt"/>
              </a:rPr>
              <a:t>: </a:t>
            </a:r>
            <a:r>
              <a:rPr lang="en-US" dirty="0" err="1">
                <a:ea typeface="+mj-lt"/>
                <a:cs typeface="+mj-lt"/>
              </a:rPr>
              <a:t>Chlamydiose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génitale</a:t>
            </a: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r>
              <a:rPr lang="en-US" dirty="0">
                <a:cs typeface="Calibri Light"/>
              </a:rPr>
              <a:t>Traitement: </a:t>
            </a:r>
            <a:r>
              <a:rPr lang="en-US" dirty="0" err="1">
                <a:cs typeface="Calibri Light"/>
              </a:rPr>
              <a:t>Antibiotique</a:t>
            </a:r>
          </a:p>
        </p:txBody>
      </p:sp>
    </p:spTree>
    <p:extLst>
      <p:ext uri="{BB962C8B-B14F-4D97-AF65-F5344CB8AC3E}">
        <p14:creationId xmlns:p14="http://schemas.microsoft.com/office/powerpoint/2010/main" val="3732835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711C0-DDD6-39DF-335C-DA0CC2BDA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370" y="216229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+mj-lt"/>
                <a:cs typeface="+mj-lt"/>
              </a:rPr>
              <a:t>Nom </a:t>
            </a:r>
            <a:r>
              <a:rPr lang="en-US" dirty="0" err="1">
                <a:ea typeface="+mj-lt"/>
                <a:cs typeface="+mj-lt"/>
              </a:rPr>
              <a:t>scientifique</a:t>
            </a:r>
            <a:r>
              <a:rPr lang="en-US" dirty="0">
                <a:ea typeface="+mj-lt"/>
                <a:cs typeface="+mj-lt"/>
              </a:rPr>
              <a:t>: VPH</a:t>
            </a: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classification: Virus</a:t>
            </a: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nom </a:t>
            </a:r>
            <a:r>
              <a:rPr lang="en-US" dirty="0" err="1">
                <a:ea typeface="+mj-lt"/>
                <a:cs typeface="+mj-lt"/>
              </a:rPr>
              <a:t>en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français</a:t>
            </a:r>
            <a:r>
              <a:rPr lang="en-US" dirty="0">
                <a:ea typeface="+mj-lt"/>
                <a:cs typeface="+mj-lt"/>
              </a:rPr>
              <a:t>: </a:t>
            </a:r>
            <a:r>
              <a:rPr lang="en-US" dirty="0" err="1">
                <a:ea typeface="+mj-lt"/>
                <a:cs typeface="+mj-lt"/>
              </a:rPr>
              <a:t>comdylome</a:t>
            </a: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r>
              <a:rPr lang="en-US" dirty="0">
                <a:cs typeface="Calibri Light"/>
              </a:rPr>
              <a:t>Traitement: </a:t>
            </a:r>
            <a:r>
              <a:rPr lang="en-US" dirty="0" err="1">
                <a:cs typeface="Calibri Light"/>
              </a:rPr>
              <a:t>Cryothérapie</a:t>
            </a:r>
            <a:r>
              <a:rPr lang="en-US" dirty="0">
                <a:cs typeface="Calibri Light"/>
              </a:rPr>
              <a:t> (</a:t>
            </a:r>
            <a:r>
              <a:rPr lang="en-US" dirty="0" err="1">
                <a:cs typeface="Calibri Light"/>
              </a:rPr>
              <a:t>azot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liquide</a:t>
            </a:r>
            <a:r>
              <a:rPr lang="en-US" dirty="0">
                <a:cs typeface="Calibri Light"/>
              </a:rPr>
              <a:t>) crème</a:t>
            </a:r>
          </a:p>
        </p:txBody>
      </p:sp>
    </p:spTree>
    <p:extLst>
      <p:ext uri="{BB962C8B-B14F-4D97-AF65-F5344CB8AC3E}">
        <p14:creationId xmlns:p14="http://schemas.microsoft.com/office/powerpoint/2010/main" val="3286838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711C0-DDD6-39DF-335C-DA0CC2BDA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370" y="216229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+mj-lt"/>
                <a:cs typeface="+mj-lt"/>
              </a:rPr>
              <a:t>Nom </a:t>
            </a:r>
            <a:r>
              <a:rPr lang="en-US" dirty="0" err="1">
                <a:ea typeface="+mj-lt"/>
                <a:cs typeface="+mj-lt"/>
              </a:rPr>
              <a:t>scientifique</a:t>
            </a:r>
            <a:r>
              <a:rPr lang="en-US" dirty="0">
                <a:ea typeface="+mj-lt"/>
                <a:cs typeface="+mj-lt"/>
              </a:rPr>
              <a:t>: VHB</a:t>
            </a: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r>
              <a:rPr lang="en-US" dirty="0" err="1">
                <a:ea typeface="+mj-lt"/>
                <a:cs typeface="+mj-lt"/>
              </a:rPr>
              <a:t>classification:Virus</a:t>
            </a: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nom </a:t>
            </a:r>
            <a:r>
              <a:rPr lang="en-US" dirty="0" err="1">
                <a:ea typeface="+mj-lt"/>
                <a:cs typeface="+mj-lt"/>
              </a:rPr>
              <a:t>en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français</a:t>
            </a:r>
            <a:r>
              <a:rPr lang="en-US" dirty="0">
                <a:ea typeface="+mj-lt"/>
                <a:cs typeface="+mj-lt"/>
              </a:rPr>
              <a:t>: </a:t>
            </a:r>
            <a:r>
              <a:rPr lang="en-US" dirty="0" err="1">
                <a:ea typeface="+mj-lt"/>
                <a:cs typeface="+mj-lt"/>
              </a:rPr>
              <a:t>Hépatite</a:t>
            </a:r>
            <a:r>
              <a:rPr lang="en-US" dirty="0">
                <a:ea typeface="+mj-lt"/>
                <a:cs typeface="+mj-lt"/>
              </a:rPr>
              <a:t> B</a:t>
            </a: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r>
              <a:rPr lang="en-US" dirty="0">
                <a:cs typeface="Calibri Light"/>
              </a:rPr>
              <a:t>Traitement: </a:t>
            </a:r>
            <a:r>
              <a:rPr lang="en-US" dirty="0" err="1">
                <a:cs typeface="Calibri Light"/>
              </a:rPr>
              <a:t>Aucun</a:t>
            </a:r>
          </a:p>
        </p:txBody>
      </p:sp>
    </p:spTree>
    <p:extLst>
      <p:ext uri="{BB962C8B-B14F-4D97-AF65-F5344CB8AC3E}">
        <p14:creationId xmlns:p14="http://schemas.microsoft.com/office/powerpoint/2010/main" val="1732124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711C0-DDD6-39DF-335C-DA0CC2BDA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370" y="216229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+mj-lt"/>
                <a:cs typeface="+mj-lt"/>
              </a:rPr>
              <a:t>Nom </a:t>
            </a:r>
            <a:r>
              <a:rPr lang="en-US" dirty="0" err="1">
                <a:ea typeface="+mj-lt"/>
                <a:cs typeface="+mj-lt"/>
              </a:rPr>
              <a:t>scientifique</a:t>
            </a:r>
            <a:r>
              <a:rPr lang="en-US" dirty="0">
                <a:ea typeface="+mj-lt"/>
                <a:cs typeface="+mj-lt"/>
              </a:rPr>
              <a:t>: Neisseria gonorrhoeae</a:t>
            </a: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classification: </a:t>
            </a:r>
            <a:r>
              <a:rPr lang="en-US" dirty="0" err="1">
                <a:ea typeface="+mj-lt"/>
                <a:cs typeface="+mj-lt"/>
              </a:rPr>
              <a:t>Règne</a:t>
            </a:r>
            <a:r>
              <a:rPr lang="en-US" dirty="0">
                <a:ea typeface="+mj-lt"/>
                <a:cs typeface="+mj-lt"/>
              </a:rPr>
              <a:t> des </a:t>
            </a:r>
            <a:r>
              <a:rPr lang="en-US" dirty="0" err="1">
                <a:ea typeface="+mj-lt"/>
                <a:cs typeface="+mj-lt"/>
              </a:rPr>
              <a:t>monère</a:t>
            </a: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nom </a:t>
            </a:r>
            <a:r>
              <a:rPr lang="en-US" dirty="0" err="1">
                <a:ea typeface="+mj-lt"/>
                <a:cs typeface="+mj-lt"/>
              </a:rPr>
              <a:t>en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français</a:t>
            </a:r>
            <a:r>
              <a:rPr lang="en-US" dirty="0">
                <a:ea typeface="+mj-lt"/>
                <a:cs typeface="+mj-lt"/>
              </a:rPr>
              <a:t>: </a:t>
            </a:r>
            <a:r>
              <a:rPr lang="en-US" dirty="0" err="1">
                <a:ea typeface="+mj-lt"/>
                <a:cs typeface="+mj-lt"/>
              </a:rPr>
              <a:t>Gonorrhée</a:t>
            </a: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r>
              <a:rPr lang="en-US" dirty="0">
                <a:cs typeface="Calibri Light"/>
              </a:rPr>
              <a:t>Traitement: </a:t>
            </a:r>
            <a:r>
              <a:rPr lang="en-US" dirty="0" err="1">
                <a:cs typeface="Calibri Light"/>
              </a:rPr>
              <a:t>Antibiotique</a:t>
            </a:r>
          </a:p>
        </p:txBody>
      </p:sp>
    </p:spTree>
    <p:extLst>
      <p:ext uri="{BB962C8B-B14F-4D97-AF65-F5344CB8AC3E}">
        <p14:creationId xmlns:p14="http://schemas.microsoft.com/office/powerpoint/2010/main" val="329868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711C0-DDD6-39DF-335C-DA0CC2BDA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370" y="216229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+mj-lt"/>
                <a:cs typeface="+mj-lt"/>
              </a:rPr>
              <a:t>Nom </a:t>
            </a:r>
            <a:r>
              <a:rPr lang="en-US" dirty="0" err="1">
                <a:ea typeface="+mj-lt"/>
                <a:cs typeface="+mj-lt"/>
              </a:rPr>
              <a:t>scientifique:VHS-II</a:t>
            </a: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classification: virus</a:t>
            </a: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nom </a:t>
            </a:r>
            <a:r>
              <a:rPr lang="en-US" dirty="0" err="1">
                <a:ea typeface="+mj-lt"/>
                <a:cs typeface="+mj-lt"/>
              </a:rPr>
              <a:t>en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français</a:t>
            </a:r>
            <a:r>
              <a:rPr lang="en-US" dirty="0">
                <a:ea typeface="+mj-lt"/>
                <a:cs typeface="+mj-lt"/>
              </a:rPr>
              <a:t>: </a:t>
            </a:r>
            <a:r>
              <a:rPr lang="en-US" dirty="0" err="1">
                <a:ea typeface="+mj-lt"/>
                <a:cs typeface="+mj-lt"/>
              </a:rPr>
              <a:t>Herpès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génital</a:t>
            </a: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r>
              <a:rPr lang="en-US" dirty="0">
                <a:cs typeface="Calibri Light"/>
              </a:rPr>
              <a:t>Traitement: </a:t>
            </a:r>
            <a:r>
              <a:rPr lang="en-US" dirty="0" err="1">
                <a:cs typeface="Calibri Light"/>
              </a:rPr>
              <a:t>Antiviraux</a:t>
            </a:r>
          </a:p>
        </p:txBody>
      </p:sp>
    </p:spTree>
    <p:extLst>
      <p:ext uri="{BB962C8B-B14F-4D97-AF65-F5344CB8AC3E}">
        <p14:creationId xmlns:p14="http://schemas.microsoft.com/office/powerpoint/2010/main" val="215134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711C0-DDD6-39DF-335C-DA0CC2BDA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370" y="216229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+mj-lt"/>
                <a:cs typeface="+mj-lt"/>
              </a:rPr>
              <a:t>Nom </a:t>
            </a:r>
            <a:r>
              <a:rPr lang="en-US" dirty="0" err="1">
                <a:ea typeface="+mj-lt"/>
                <a:cs typeface="+mj-lt"/>
              </a:rPr>
              <a:t>scientifique</a:t>
            </a:r>
            <a:r>
              <a:rPr lang="en-US" dirty="0">
                <a:ea typeface="+mj-lt"/>
                <a:cs typeface="+mj-lt"/>
              </a:rPr>
              <a:t>: VIH</a:t>
            </a: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classification: virus</a:t>
            </a: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r>
              <a:rPr lang="en-US" dirty="0">
                <a:ea typeface="+mj-lt"/>
                <a:cs typeface="+mj-lt"/>
              </a:rPr>
              <a:t>nom </a:t>
            </a:r>
            <a:r>
              <a:rPr lang="en-US" dirty="0" err="1">
                <a:ea typeface="+mj-lt"/>
                <a:cs typeface="+mj-lt"/>
              </a:rPr>
              <a:t>en</a:t>
            </a:r>
            <a:r>
              <a:rPr lang="en-US" dirty="0">
                <a:ea typeface="+mj-lt"/>
                <a:cs typeface="+mj-lt"/>
              </a:rPr>
              <a:t> </a:t>
            </a:r>
            <a:r>
              <a:rPr lang="en-US" dirty="0" err="1">
                <a:ea typeface="+mj-lt"/>
                <a:cs typeface="+mj-lt"/>
              </a:rPr>
              <a:t>français</a:t>
            </a:r>
            <a:r>
              <a:rPr lang="en-US" dirty="0">
                <a:ea typeface="+mj-lt"/>
                <a:cs typeface="+mj-lt"/>
              </a:rPr>
              <a:t>: VIH/Sida</a:t>
            </a:r>
            <a:br>
              <a:rPr lang="en-US" dirty="0">
                <a:ea typeface="+mj-lt"/>
                <a:cs typeface="+mj-lt"/>
              </a:rPr>
            </a:br>
            <a:br>
              <a:rPr lang="en-US" dirty="0">
                <a:ea typeface="+mj-lt"/>
                <a:cs typeface="+mj-lt"/>
              </a:rPr>
            </a:br>
            <a:r>
              <a:rPr lang="en-US" dirty="0">
                <a:cs typeface="Calibri Light"/>
              </a:rPr>
              <a:t>Traitement: </a:t>
            </a:r>
            <a:r>
              <a:rPr lang="en-US" dirty="0" err="1">
                <a:cs typeface="Calibri Light"/>
              </a:rPr>
              <a:t>Trithérapie</a:t>
            </a:r>
          </a:p>
        </p:txBody>
      </p:sp>
    </p:spTree>
    <p:extLst>
      <p:ext uri="{BB962C8B-B14F-4D97-AF65-F5344CB8AC3E}">
        <p14:creationId xmlns:p14="http://schemas.microsoft.com/office/powerpoint/2010/main" val="1161823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ITSS</vt:lpstr>
      <vt:lpstr>Nom scientifique: Phitirius Pubis   classification:  règne animal (arthropode)   nom en français: Morpions  Traitement: shampoing</vt:lpstr>
      <vt:lpstr>Nom scientifique: Trichomonas vaginalis   classification: Règne des protiste   nom en français: Vaginite Trichomonase  Traitement: Antibiotique</vt:lpstr>
      <vt:lpstr>Nom scientifique: Chlamydia trachomatis   classification: Règne de monère   nom en français: Chlamydiose génitale  Traitement: Antibiotique</vt:lpstr>
      <vt:lpstr>Nom scientifique: VPH   classification: Virus   nom en français: comdylome  Traitement: Cryothérapie (azot liquide) crème</vt:lpstr>
      <vt:lpstr>Nom scientifique: VHB   classification:Virus  nom en français: Hépatite B  Traitement: Aucun</vt:lpstr>
      <vt:lpstr>Nom scientifique: Neisseria gonorrhoeae   classification: Règne des monère   nom en français: Gonorrhée  Traitement: Antibiotique</vt:lpstr>
      <vt:lpstr>Nom scientifique:VHS-II   classification: virus   nom en français: Herpès génital  Traitement: Antiviraux</vt:lpstr>
      <vt:lpstr>Nom scientifique: VIH   classification: virus   nom en français: VIH/Sida  Traitement: Trithérapie</vt:lpstr>
      <vt:lpstr>Nom scientifique: Treponema pallidum   classification: Règne de monère   nom en français: Syphilis  Traitement: Antibiotiques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148</cp:revision>
  <dcterms:created xsi:type="dcterms:W3CDTF">2022-12-01T16:28:18Z</dcterms:created>
  <dcterms:modified xsi:type="dcterms:W3CDTF">2022-12-01T16:58:29Z</dcterms:modified>
</cp:coreProperties>
</file>