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6B3B9F-491A-9C37-8AB3-7728BBF30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ABCBB2-19F6-8523-38DE-95B149F98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4071D5-474D-11E1-785D-FA193F35F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2D8B-80E7-49AF-8C9C-DD5E1D0DC3D7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6A668D-023E-C82A-D715-102CDB955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1031A7-86D7-5325-A166-F9A1AB494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E6A6-0C8C-4E2D-B61C-B4B6A72E73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951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D01716-1D40-5D78-2B1B-6B06FACF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B3549E2-3195-8916-7A13-875331975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64E388-6CD1-2F5D-24C1-BE8BFB269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2D8B-80E7-49AF-8C9C-DD5E1D0DC3D7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38E072-8E59-BD7D-35C5-A0DAD247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B63C5A-8BE6-5E04-9134-6BE399D00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E6A6-0C8C-4E2D-B61C-B4B6A72E73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3911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28EF65F-68E9-C150-8F1C-14EAFC6FE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FA62791-F08F-AEC1-36C1-638FD0D98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89B61F-82FF-8AB0-A06B-D35453505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2D8B-80E7-49AF-8C9C-DD5E1D0DC3D7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0F36A4-0944-4DA5-ACFC-A2FB8E5FA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F1E969-9D8A-5685-9CF3-1C4106EFF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E6A6-0C8C-4E2D-B61C-B4B6A72E73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6722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6DB1A-F125-D8FF-2FCB-CEE40FCDA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8567B0-0CA4-A349-9FF7-A6015F9C7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7AC6AB-A30C-A075-8C28-879D696AB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2D8B-80E7-49AF-8C9C-DD5E1D0DC3D7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22DD4-0EB4-E455-916E-FA8232BD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F2273E-FC55-13CD-18D0-8231159E0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E6A6-0C8C-4E2D-B61C-B4B6A72E73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884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A0DE1A-D4D5-00E3-9D91-3834D5D06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83303C-4CC7-5B48-AD31-7188C2349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3BA966-0B42-2AAB-6191-8715817DB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2D8B-80E7-49AF-8C9C-DD5E1D0DC3D7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EBF7DB-92D5-702F-8F7E-806659DE7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988302-FBF1-4488-4585-95A659653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E6A6-0C8C-4E2D-B61C-B4B6A72E73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647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8F0068-C96A-058D-68C5-F7C5DA869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F45438-4AF1-2609-8CFD-6F8C3FE108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F151B81-AC62-7B9A-0035-86E91B91F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56E4A3-53F0-42C7-E7BD-0391C7509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2D8B-80E7-49AF-8C9C-DD5E1D0DC3D7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59E522-11D6-1428-ADC6-A69CD4E4E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948E02-F5D9-7409-161C-CAC220C94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E6A6-0C8C-4E2D-B61C-B4B6A72E73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7934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ABF1FE-3ED9-DB93-F359-62D39DB21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CE36CA-4811-B982-1D90-F1EBC83BE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5DE65E-CF2C-F849-28E8-44671B84F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33916C8-262D-0448-4BE2-CB0F791864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9388B1D-4797-4C78-875A-44D1F0029A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5E5E6A4-7732-285B-A920-0D9ABFD31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2D8B-80E7-49AF-8C9C-DD5E1D0DC3D7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C81E45E-D965-3104-5F34-F205D8E94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96E85F8-AEB6-D60B-8AF3-F2B9F8E17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E6A6-0C8C-4E2D-B61C-B4B6A72E73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7229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2DB01B-3A08-BB33-F29C-08D86A18A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62F673E-7D63-E19C-0052-268714F2E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2D8B-80E7-49AF-8C9C-DD5E1D0DC3D7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02FE225-A551-5795-22A5-A5286C8AD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A860D6-55EC-A8AD-7604-C8309F4CF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E6A6-0C8C-4E2D-B61C-B4B6A72E73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6085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FDDBC01-164D-FFE1-2DC7-4B7377952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2D8B-80E7-49AF-8C9C-DD5E1D0DC3D7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B701B09-867F-F27D-51AE-F0482977B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654DFA0-54DD-F2DE-D37A-12F4645D0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E6A6-0C8C-4E2D-B61C-B4B6A72E73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464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5684DC-A528-EFE6-8DEA-20FC07F59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E77A00-ECE9-9098-1065-CD7E14EA7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A832A3-97F9-54FB-A753-C6CF808C8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686E43-63E2-F8EE-E7CD-7F2F1EEEC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2D8B-80E7-49AF-8C9C-DD5E1D0DC3D7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AA3B63-9577-754F-5DCE-89968B185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22CE5C-0DDA-8012-AD32-2B4A00F23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E6A6-0C8C-4E2D-B61C-B4B6A72E73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2316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401E90-3229-24C8-F05B-E0B720756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89B6D1-8C7C-EB2F-8DA7-9B4E61529A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DE6456-BA0B-B300-5E3E-12180FC7F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292897-F5B6-6FA7-CB1C-0E84ED30D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2D8B-80E7-49AF-8C9C-DD5E1D0DC3D7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DA05FB-B82B-FAD5-68B6-BA4E8EE20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18FC89-5D21-4260-46C0-2E5B84C6B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E6A6-0C8C-4E2D-B61C-B4B6A72E73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939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217505B-0955-8398-4C98-BFB7F06B8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987CDC-81FB-DC5D-BD9F-C93729AA2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8B3FCC-4E16-02DD-79AA-4A7B0C479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52D8B-80E7-49AF-8C9C-DD5E1D0DC3D7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387831-5C1B-1C82-D9E5-910B4B63B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53E727-1D9B-FC47-37D4-3D952C4DA1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2E6A6-0C8C-4E2D-B61C-B4B6A72E73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103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E7A49F45-9EB3-C7FC-4601-EE25A4C47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854" y="1873404"/>
            <a:ext cx="9144000" cy="3724508"/>
          </a:xfrm>
        </p:spPr>
        <p:txBody>
          <a:bodyPr>
            <a:normAutofit/>
          </a:bodyPr>
          <a:lstStyle/>
          <a:p>
            <a:pPr algn="l"/>
            <a:r>
              <a:rPr lang="fr-CA" dirty="0" err="1"/>
              <a:t>Nom:Celsuis</a:t>
            </a:r>
            <a:endParaRPr lang="fr-CA" dirty="0"/>
          </a:p>
          <a:p>
            <a:pPr algn="l"/>
            <a:r>
              <a:rPr lang="fr-CA" dirty="0"/>
              <a:t>Nom au complet: </a:t>
            </a:r>
            <a:r>
              <a:rPr lang="fr-CA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Anders Celsius</a:t>
            </a:r>
            <a:endParaRPr lang="fr-CA" dirty="0"/>
          </a:p>
          <a:p>
            <a:pPr algn="l"/>
            <a:r>
              <a:rPr lang="fr-CA" dirty="0"/>
              <a:t>Nationalité: suédois</a:t>
            </a:r>
          </a:p>
          <a:p>
            <a:pPr algn="l"/>
            <a:r>
              <a:rPr lang="fr-CA" dirty="0"/>
              <a:t>Période de temp :</a:t>
            </a:r>
            <a:r>
              <a:rPr lang="fr-CA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27 novembre 1701 - 25 avril 1744</a:t>
            </a:r>
            <a:endParaRPr lang="fr-CA" dirty="0"/>
          </a:p>
          <a:p>
            <a:pPr algn="l"/>
            <a:r>
              <a:rPr lang="fr-CA" dirty="0" err="1"/>
              <a:t>Découverte:échelle</a:t>
            </a:r>
            <a:r>
              <a:rPr lang="fr-CA" dirty="0"/>
              <a:t> de température</a:t>
            </a:r>
          </a:p>
          <a:p>
            <a:pPr algn="l"/>
            <a:r>
              <a:rPr lang="fr-CA" dirty="0"/>
              <a:t>Anecdote:100°C sa gel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261AB71-0F38-2FA4-A89C-A0A493408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783" y="498088"/>
            <a:ext cx="1133475" cy="15240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8A9860B-B638-9E6F-E2F8-FDB6D3F2D1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4500" y="2022088"/>
            <a:ext cx="1886024" cy="1166192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D94D638-EB6D-DC15-30E4-3E69D12CD3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0914" y="4231909"/>
            <a:ext cx="1713879" cy="171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9051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nturcotte12 Nathan</dc:creator>
  <cp:lastModifiedBy>nturcotte12 Nathan</cp:lastModifiedBy>
  <cp:revision>1</cp:revision>
  <dcterms:created xsi:type="dcterms:W3CDTF">2023-02-03T16:56:00Z</dcterms:created>
  <dcterms:modified xsi:type="dcterms:W3CDTF">2023-02-03T17:03:11Z</dcterms:modified>
</cp:coreProperties>
</file>