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1A23-645D-4975-BE03-9B2C1ED64E5D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171F-004B-4115-8AA2-F70120896B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113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1A23-645D-4975-BE03-9B2C1ED64E5D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171F-004B-4115-8AA2-F70120896B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966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1A23-645D-4975-BE03-9B2C1ED64E5D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171F-004B-4115-8AA2-F70120896B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449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1A23-645D-4975-BE03-9B2C1ED64E5D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171F-004B-4115-8AA2-F70120896B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884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1A23-645D-4975-BE03-9B2C1ED64E5D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171F-004B-4115-8AA2-F70120896B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444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1A23-645D-4975-BE03-9B2C1ED64E5D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171F-004B-4115-8AA2-F70120896B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256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1A23-645D-4975-BE03-9B2C1ED64E5D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171F-004B-4115-8AA2-F70120896B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365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1A23-645D-4975-BE03-9B2C1ED64E5D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171F-004B-4115-8AA2-F70120896B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484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1A23-645D-4975-BE03-9B2C1ED64E5D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171F-004B-4115-8AA2-F70120896B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78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1A23-645D-4975-BE03-9B2C1ED64E5D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171F-004B-4115-8AA2-F70120896B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116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1A23-645D-4975-BE03-9B2C1ED64E5D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171F-004B-4115-8AA2-F70120896B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406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1A23-645D-4975-BE03-9B2C1ED64E5D}" type="datetimeFigureOut">
              <a:rPr lang="fr-CA" smtClean="0"/>
              <a:t>2023-02-22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D171F-004B-4115-8AA2-F70120896B0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733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263" y="127318"/>
            <a:ext cx="9144000" cy="6585454"/>
          </a:xfrm>
        </p:spPr>
        <p:txBody>
          <a:bodyPr>
            <a:normAutofit/>
          </a:bodyPr>
          <a:lstStyle/>
          <a:p>
            <a:pPr algn="l"/>
            <a:r>
              <a:rPr lang="fr-CA" dirty="0" smtClean="0"/>
              <a:t>Nom :Newton</a:t>
            </a:r>
          </a:p>
          <a:p>
            <a:pPr algn="l"/>
            <a:r>
              <a:rPr lang="fr-CA" dirty="0" smtClean="0"/>
              <a:t>Nom au complet: </a:t>
            </a:r>
            <a:r>
              <a:rPr lang="fr-CA" dirty="0" err="1" smtClean="0"/>
              <a:t>Isac</a:t>
            </a:r>
            <a:r>
              <a:rPr lang="fr-CA" dirty="0" smtClean="0"/>
              <a:t> Newton</a:t>
            </a:r>
          </a:p>
          <a:p>
            <a:pPr algn="l"/>
            <a:r>
              <a:rPr lang="fr-CA" dirty="0" smtClean="0"/>
              <a:t>Nationalité: anglais</a:t>
            </a:r>
          </a:p>
          <a:p>
            <a:pPr algn="l"/>
            <a:r>
              <a:rPr lang="fr-CA" dirty="0" smtClean="0"/>
              <a:t>Période de temp:1643-1727</a:t>
            </a:r>
          </a:p>
          <a:p>
            <a:pPr algn="l"/>
            <a:r>
              <a:rPr lang="fr-CA" dirty="0" smtClean="0"/>
              <a:t>Découverte: gravitation universelle</a:t>
            </a:r>
          </a:p>
          <a:p>
            <a:pPr algn="l"/>
            <a:r>
              <a:rPr lang="fr-CA" dirty="0" err="1" smtClean="0"/>
              <a:t>Ouevre</a:t>
            </a:r>
            <a:r>
              <a:rPr lang="fr-CA" dirty="0" smtClean="0"/>
              <a:t>: télescope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180" y="127318"/>
            <a:ext cx="1264919" cy="9592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020" y="978946"/>
            <a:ext cx="1045883" cy="5540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263" y="1319614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678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</Words>
  <Application>Microsoft Office PowerPoint</Application>
  <PresentationFormat>Grand écran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1</cp:revision>
  <dcterms:created xsi:type="dcterms:W3CDTF">2023-02-22T17:17:24Z</dcterms:created>
  <dcterms:modified xsi:type="dcterms:W3CDTF">2023-02-22T17:20:32Z</dcterms:modified>
</cp:coreProperties>
</file>