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5D9FCC-3284-418E-A40B-B3E94FBCB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8DC0B51-E86A-4A91-B448-26CD22AF1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3100CA-839C-48B0-84E5-75AFD6899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F5B3-51C9-4057-B09F-9520985FFAFC}" type="datetimeFigureOut">
              <a:rPr lang="fr-CA" smtClean="0"/>
              <a:t>2022-11-01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AE40A2-C358-4CD5-8B3E-E7B61E8C4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1C0831-B4E3-4115-81B1-A3D3C317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ACC6-0E45-46F0-AE9D-B4F88FF73DB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0453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E6028C-6169-44C9-BC1C-78F552FB5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840B887-DD7E-4FB3-AD43-21A83C381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EE02D2-6D45-439A-AC44-D80717CA5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F5B3-51C9-4057-B09F-9520985FFAFC}" type="datetimeFigureOut">
              <a:rPr lang="fr-CA" smtClean="0"/>
              <a:t>2022-11-01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CD46BF-9863-4FCC-814A-0F4237C6D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6D593C-5DCE-42DD-A6DC-AE925DA1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ACC6-0E45-46F0-AE9D-B4F88FF73DB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9158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619EDB7-8702-4752-9260-C4FB40FAD1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1C6B9A5-8FCE-4568-9C63-17A76ADC0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F44020-A772-4563-990F-F4028E93F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F5B3-51C9-4057-B09F-9520985FFAFC}" type="datetimeFigureOut">
              <a:rPr lang="fr-CA" smtClean="0"/>
              <a:t>2022-11-01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F60283-6AC7-493F-9A58-03AE5582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FDCA32-82FC-4EBE-AECE-605C95D79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ACC6-0E45-46F0-AE9D-B4F88FF73DB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301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E397F6-D9D6-4906-B9D1-F3D2ECC59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16EBFD-5CC4-4D21-9AA3-633EED89C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C8A629-BA67-4401-8530-B9575C92C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F5B3-51C9-4057-B09F-9520985FFAFC}" type="datetimeFigureOut">
              <a:rPr lang="fr-CA" smtClean="0"/>
              <a:t>2022-11-01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0968EC-73DA-45C8-9539-B10754607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867968-A5A6-43FA-B4E4-3C8DA7AF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ACC6-0E45-46F0-AE9D-B4F88FF73DB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569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B85B84-4120-4507-BFFD-282AA9372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F56968-B711-490C-B801-8D956421A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4FB6EF-E840-49A3-9E88-13B30F69E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F5B3-51C9-4057-B09F-9520985FFAFC}" type="datetimeFigureOut">
              <a:rPr lang="fr-CA" smtClean="0"/>
              <a:t>2022-11-01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A958F5-FFAD-4B34-A536-661CF6C4A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AB7890-0AC5-4565-96D9-C21F0D0E8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ACC6-0E45-46F0-AE9D-B4F88FF73DB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907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A86224-66A2-41FB-86A9-E5875242E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F1C5EC-3335-4D1D-80F2-4B5A920D9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FB3CAA-596C-4189-8B06-4FC8E6CED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E98C10-B5DE-4E53-BB24-C499139C2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F5B3-51C9-4057-B09F-9520985FFAFC}" type="datetimeFigureOut">
              <a:rPr lang="fr-CA" smtClean="0"/>
              <a:t>2022-11-01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1086FC-8A2F-45A2-968D-DD470320E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BDDF0C-36BD-41FC-9125-04EA0EB87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ACC6-0E45-46F0-AE9D-B4F88FF73DB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2285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BFDE99-C375-4BBC-AFDC-62AE29049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896AD7-5B0A-4F04-A0AF-0270352F4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69FD084-2D7A-40AF-85E7-25B81E8B6A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2D742C7-42AF-4E5E-82E0-21A8AF1C8F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06DD6B0-0D43-48FF-8498-79E0CD56E7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BD84607-72F5-4487-B95C-4FD0BE272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F5B3-51C9-4057-B09F-9520985FFAFC}" type="datetimeFigureOut">
              <a:rPr lang="fr-CA" smtClean="0"/>
              <a:t>2022-11-01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6DAC740-4FD2-4626-976A-4363ABE51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1546370-FE3E-48E8-A892-7256ECC56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ACC6-0E45-46F0-AE9D-B4F88FF73DB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891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B54755-030B-4FB2-BD57-B72F82B0C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46C8C7B-6DB9-4BE0-9650-104A004D7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F5B3-51C9-4057-B09F-9520985FFAFC}" type="datetimeFigureOut">
              <a:rPr lang="fr-CA" smtClean="0"/>
              <a:t>2022-11-01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9014C77-CCAC-49A1-BBDB-86026BF65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8D14E7C-4320-455D-8AEF-BBCFC5304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ACC6-0E45-46F0-AE9D-B4F88FF73DB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44004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00841A9-0B1B-4240-9FBA-6D578B7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F5B3-51C9-4057-B09F-9520985FFAFC}" type="datetimeFigureOut">
              <a:rPr lang="fr-CA" smtClean="0"/>
              <a:t>2022-11-01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92747FD-6FCC-4BE4-B83C-74D79AA89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DE8F1-DC62-403D-9A66-D231A90D5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ACC6-0E45-46F0-AE9D-B4F88FF73DB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5387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4CF1F9-19E0-4AEB-967A-D316A1CD9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199E3F-6884-4E5E-A7C7-1E419C263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B4B55DB-CD10-4059-919D-63059B758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9A9184B-8D29-49D3-977D-B6F199F31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F5B3-51C9-4057-B09F-9520985FFAFC}" type="datetimeFigureOut">
              <a:rPr lang="fr-CA" smtClean="0"/>
              <a:t>2022-11-01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A2AE33-9628-4768-914E-E3AB6922F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BE27A0-E5B8-42DF-9291-6DA126382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ACC6-0E45-46F0-AE9D-B4F88FF73DB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36253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325540-46FD-4302-9213-79F364FCC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3AE43C0-35B7-42ED-9CFB-E5F553FF80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8A99B6-E762-4978-9139-42B79F6A0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D1B4EE6-E62E-480D-84B5-4271A7FF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F5B3-51C9-4057-B09F-9520985FFAFC}" type="datetimeFigureOut">
              <a:rPr lang="fr-CA" smtClean="0"/>
              <a:t>2022-11-01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062E5AC-C267-4EE2-B637-8BAA73DDB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0BF960-493A-41D8-BCB5-3CB7E1B7E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ACC6-0E45-46F0-AE9D-B4F88FF73DB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42016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773E8AB-86A9-4E13-9CA2-7ACB9CFF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3D5E36-C00B-4B00-ABFF-920E6A631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959A46-4E44-4D03-9709-2B0DAAB5F9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1F5B3-51C9-4057-B09F-9520985FFAFC}" type="datetimeFigureOut">
              <a:rPr lang="fr-CA" smtClean="0"/>
              <a:t>2022-11-01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DDB447-2CB8-44A5-85F4-8B78344AD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50678B-4889-4FA1-9720-2C6D3B265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6ACC6-0E45-46F0-AE9D-B4F88FF73DB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506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680CD538-1FBE-4639-AA23-795FE9083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995"/>
            <a:ext cx="9144000" cy="4736805"/>
          </a:xfrm>
        </p:spPr>
        <p:txBody>
          <a:bodyPr>
            <a:normAutofit fontScale="77500" lnSpcReduction="20000"/>
          </a:bodyPr>
          <a:lstStyle/>
          <a:p>
            <a:r>
              <a:rPr lang="fr-CA" dirty="0" err="1"/>
              <a:t>Nom:Antoine</a:t>
            </a:r>
            <a:r>
              <a:rPr lang="fr-CA" dirty="0"/>
              <a:t> Lavoisier</a:t>
            </a:r>
          </a:p>
          <a:p>
            <a:r>
              <a:rPr lang="fr-CA" dirty="0"/>
              <a:t>Image:</a:t>
            </a:r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Nationalité: </a:t>
            </a:r>
            <a:r>
              <a:rPr lang="fr-CA" dirty="0" err="1"/>
              <a:t>francais</a:t>
            </a:r>
            <a:endParaRPr lang="fr-CA" dirty="0"/>
          </a:p>
          <a:p>
            <a:r>
              <a:rPr lang="fr-CA" dirty="0"/>
              <a:t>Drapeau:</a:t>
            </a:r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Carte du monde:</a:t>
            </a:r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Période de temps:1743-1794</a:t>
            </a:r>
          </a:p>
          <a:p>
            <a:r>
              <a:rPr lang="fr-CA" dirty="0"/>
              <a:t>Découverte, </a:t>
            </a:r>
            <a:r>
              <a:rPr lang="fr-CA" dirty="0" err="1"/>
              <a:t>oeuvre</a:t>
            </a:r>
            <a:r>
              <a:rPr lang="fr-CA" dirty="0"/>
              <a:t>: balance</a:t>
            </a:r>
          </a:p>
          <a:p>
            <a:r>
              <a:rPr lang="fr-CA" dirty="0"/>
              <a:t>Image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854E2F9-E15C-4086-B437-13BEF3129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934" y="861237"/>
            <a:ext cx="1340099" cy="103098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067CD9E-ACD1-4F18-B58D-7579B4BD8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057" y="2120199"/>
            <a:ext cx="1546483" cy="103098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EA1A6B6-1912-44D7-8216-92D3584ED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9157" y="3186262"/>
            <a:ext cx="1687752" cy="85411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6FB4C51-F6FE-4902-81AE-876EEECB06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934" y="4785793"/>
            <a:ext cx="1906968" cy="176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170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</Words>
  <Application>Microsoft Office PowerPoint</Application>
  <PresentationFormat>Grand écran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CSBE</dc:creator>
  <cp:lastModifiedBy>CSBE</cp:lastModifiedBy>
  <cp:revision>2</cp:revision>
  <dcterms:created xsi:type="dcterms:W3CDTF">2022-11-01T16:21:59Z</dcterms:created>
  <dcterms:modified xsi:type="dcterms:W3CDTF">2022-11-01T16:23:16Z</dcterms:modified>
</cp:coreProperties>
</file>