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662D3D-AD2B-45B2-A5E5-34EFAD377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ECC232-5D17-4E4B-B07B-6462D6C8A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C43CC3-295A-4986-9C6B-E262A5A71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BDAC-D81A-4F54-897E-4E18FB57CEB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4EBA6E-03AA-478A-A1FA-D50A5B12F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C2C7DF-4C52-4A72-BB99-E90F0ED9D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DFA9E-678C-4555-AA57-D97236E42D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205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A16251-B046-4871-9329-E7407EA42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AB595F-66FE-4418-893B-6CD85172A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94E99D-30DA-4604-A882-C30993D9A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BDAC-D81A-4F54-897E-4E18FB57CEB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658CD5-BA17-4544-AD9F-B415F877E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F7F334-29FB-473A-9C98-4324D5477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DFA9E-678C-4555-AA57-D97236E42D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670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8C69A85-42D0-4105-ABE3-D356E14FC0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6DFA8FB-F805-4303-B5DF-5B6FB2602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AEF73B-D623-473C-8268-7620B43B3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BDAC-D81A-4F54-897E-4E18FB57CEB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822E93-43EE-450C-9A20-3A7B80E43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07C6B2-EA92-469D-B104-7E1B4309B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DFA9E-678C-4555-AA57-D97236E42D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0663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66A7F2-72F0-49E4-8B9F-0D0BCFF95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92B079-E026-4F1A-8F5C-6A8C90816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8C1E80-6970-4911-8461-062031D00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BDAC-D81A-4F54-897E-4E18FB57CEB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605B76-C637-493B-8532-6A92F76C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BCF82E-3419-4DE3-A752-4FEB6635F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DFA9E-678C-4555-AA57-D97236E42D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9723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2E85CD-9C86-46DD-B150-E547B25D7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BC106B-F1B3-41AA-AB90-2232A5472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0F22A9-B7B5-417D-BAB8-93BADDFDC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BDAC-D81A-4F54-897E-4E18FB57CEB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BBD02F-95ED-4A0D-9786-F175D3707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3F2A85-0D93-4F1A-9DFF-B9ACD0AAE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DFA9E-678C-4555-AA57-D97236E42D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7788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6FF519-204E-43DA-BF38-A7F66AA28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115848-DAC4-4A9E-A015-1C1CFE8D85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CBF19B-6669-4ED4-9856-129DD0F82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362041-E999-4722-A03A-C2BFF1FC1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BDAC-D81A-4F54-897E-4E18FB57CEB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C845EB-D6E2-4B56-A317-98140D30B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5E84EF-26BB-49DE-BB8E-D05237E7C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DFA9E-678C-4555-AA57-D97236E42D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77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A40641-8684-4569-B0CF-0FCCBCA58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0F6FE7-EF4D-4777-9FAC-DF5ED2853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2ACC7B-CED1-45E8-8F49-7CD0A74E3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B8D5844-1179-46C8-AEA5-4B49A0E44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1F0FBF7-1BC4-44D4-A523-0FF80AE9CB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EC17FFD-4552-4EB7-BC50-717BBE2A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BDAC-D81A-4F54-897E-4E18FB57CEB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286965D-381B-44EE-A4B9-556A7FEC1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D19FBF2-33B2-4C67-8C55-80ED64FE5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DFA9E-678C-4555-AA57-D97236E42D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505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0BCE12-BEB1-4EB8-AB2F-B44FBC563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4A5B70-D35C-421E-B7F9-281BF93B3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BDAC-D81A-4F54-897E-4E18FB57CEB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66F1973-67E3-4E27-8E09-0B6D2FCBA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D792CE2-59C3-4BD6-A812-E82DE0DF2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DFA9E-678C-4555-AA57-D97236E42D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671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B75544C-907C-47D8-8387-21D01977B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BDAC-D81A-4F54-897E-4E18FB57CEB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7F188F2-E48A-4496-854C-7E494BCC3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DC8966-C9AD-4B29-8E1B-922B56E6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DFA9E-678C-4555-AA57-D97236E42D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25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7931E8-5A71-442B-9D29-C8FF3F262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74EC9C-8FE3-4963-B00A-9291B56C5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50A1E5E-5A33-4F17-8AED-7D3A019E81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B542E05-22DB-4B13-BC10-FA40029EB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BDAC-D81A-4F54-897E-4E18FB57CEB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01A258-52AC-44CE-9478-5F6BE5195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37432B-98EE-4C73-9149-A341C11C7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DFA9E-678C-4555-AA57-D97236E42D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65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4ED28D-E638-47E2-B815-FA33BE53A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302BE88-8735-457B-92FE-64850B26A8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E94590-33A4-4A7A-8B96-943178A1A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85CB66-759C-4422-B25B-941E144D7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BDAC-D81A-4F54-897E-4E18FB57CEB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1C6C13-AD43-49C3-8B78-199D1A99D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224714-EE36-4662-8087-DD1E5CA2C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DFA9E-678C-4555-AA57-D97236E42D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61040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82A1975-D7C2-42B0-9CAE-32E362D22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874F63-21EC-4328-8A8B-E6F16386B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47A190-1E61-4F52-86A2-2C2CA0A563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0BDAC-D81A-4F54-897E-4E18FB57CEB4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6BD4A1-1AEC-4B60-BB17-CEDB61A5C1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D5E7E6-730E-4519-A5EC-753B33897C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DFA9E-678C-4555-AA57-D97236E42D2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580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F3611BD0-9081-46F3-A319-DF53153334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105"/>
            <a:ext cx="9144000" cy="4724381"/>
          </a:xfrm>
        </p:spPr>
        <p:txBody>
          <a:bodyPr>
            <a:normAutofit fontScale="92500" lnSpcReduction="20000"/>
          </a:bodyPr>
          <a:lstStyle/>
          <a:p>
            <a:r>
              <a:rPr lang="fr-CA" dirty="0"/>
              <a:t>Nom: Albert Einstein</a:t>
            </a:r>
          </a:p>
          <a:p>
            <a:r>
              <a:rPr lang="fr-CA" dirty="0"/>
              <a:t>Image:</a:t>
            </a:r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Nationalité: </a:t>
            </a:r>
            <a:r>
              <a:rPr lang="fr-CA" dirty="0" err="1"/>
              <a:t>allamend</a:t>
            </a:r>
            <a:endParaRPr lang="fr-CA" dirty="0"/>
          </a:p>
          <a:p>
            <a:r>
              <a:rPr lang="fr-CA" dirty="0"/>
              <a:t>Drapeau:</a:t>
            </a:r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Carte du monde:</a:t>
            </a:r>
          </a:p>
          <a:p>
            <a:endParaRPr lang="fr-CA" dirty="0"/>
          </a:p>
          <a:p>
            <a:r>
              <a:rPr lang="fr-CA" dirty="0"/>
              <a:t>Période de temps: 1879- 1955</a:t>
            </a:r>
          </a:p>
          <a:p>
            <a:r>
              <a:rPr lang="fr-CA" dirty="0"/>
              <a:t>Découverte, </a:t>
            </a:r>
            <a:r>
              <a:rPr lang="fr-CA" dirty="0" err="1"/>
              <a:t>oeuvre:E</a:t>
            </a:r>
            <a:r>
              <a:rPr lang="fr-CA" dirty="0"/>
              <a:t>=mc2</a:t>
            </a:r>
          </a:p>
          <a:p>
            <a:r>
              <a:rPr lang="fr-CA" dirty="0"/>
              <a:t>Image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0FCD664-1F2B-4817-AEDA-724B87F6E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679" y="666974"/>
            <a:ext cx="1153534" cy="13898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191BD9E-30B2-45D8-B2CD-2FA91EE01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5650" y="2056774"/>
            <a:ext cx="1071563" cy="83703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8C85281-4A73-477F-AB29-54EEC7539D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0446" y="3010483"/>
            <a:ext cx="1342021" cy="83703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51561AA-52FA-43F4-804B-983851DCB7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3679" y="4526078"/>
            <a:ext cx="2260052" cy="99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9671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2</cp:revision>
  <dcterms:created xsi:type="dcterms:W3CDTF">2022-11-01T16:08:32Z</dcterms:created>
  <dcterms:modified xsi:type="dcterms:W3CDTF">2022-11-01T16:10:21Z</dcterms:modified>
</cp:coreProperties>
</file>