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EC826D-DF30-4CAD-A002-75B2BD30F1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4933693-C6C6-449B-92FD-B728E6DB06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0B4F8F-B236-4EA8-9972-D67047225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AA03-2553-444B-99CC-1E31B463C64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C6F8A0-871C-4862-9918-A3AECDEFD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2E1380-DE07-4062-AE68-4D1BAE28D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4499-60CD-44D5-A9F1-619188C9B0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78023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6D50C3-E4A4-4EBE-AA53-6419C5DCB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1B7DED2-8980-4E33-9A2B-6823D89F5D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FB9DA1-3DF6-4C53-9201-2829D909E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AA03-2553-444B-99CC-1E31B463C64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7AB988-AC32-4CFF-952E-BE5E7B41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D66BB5-9554-4D4B-9C92-40E258F27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4499-60CD-44D5-A9F1-619188C9B0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2875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88C4448-1FB7-4EC2-80F1-86D75B7D00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48CE6F5-48F9-48A7-B03C-C1296FDA60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E9B83C-5086-49DE-BE53-BCC49A27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AA03-2553-444B-99CC-1E31B463C64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F5408E-0CFB-470E-B82A-701D5B463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0B7235-C711-49A5-8BDE-B924C5FF2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4499-60CD-44D5-A9F1-619188C9B0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8064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A4B6E9-F177-4940-886F-AA1D877FD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415D6B-4A89-41A0-95B1-E52FADDEF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0FEBC1-A0FC-416B-992A-F39CB685D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AA03-2553-444B-99CC-1E31B463C64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0B7479-365F-4ECC-941C-6CE548D74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E9F687-CD4D-44C4-BE2E-F0B0E95BB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4499-60CD-44D5-A9F1-619188C9B0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4801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6F8743-3FE3-447F-BE97-4DA43ED9E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9CBA5F-0CE1-4FB1-8DCF-B2E4E182D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A6FFC4-E3F3-47A0-B637-AA4E7D50A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AA03-2553-444B-99CC-1E31B463C64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270E20-EE3A-4960-B68F-3D0937BDF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79D9A7-4A9D-448C-9133-4F44F7877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4499-60CD-44D5-A9F1-619188C9B0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275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58F6CC-1687-4846-BF52-E540B1834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23CC35-2E0F-45A1-9F93-DE521ACD32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6DF3518-435B-4DB5-A645-9AA0598F8F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6A578B5-BCDE-4C79-9C90-1004BC6F7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AA03-2553-444B-99CC-1E31B463C64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7FF892E-A539-4BA3-8BD8-EEFDDA2A0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8E5A54A-C301-42A3-A07F-58406157B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4499-60CD-44D5-A9F1-619188C9B0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71177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F6F62E-E5E3-4C73-9108-7CD6B91ED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E06C31-207B-43D4-8668-D3E533238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9EE0349-0EF9-449A-A171-E13B9A1ACA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98F6291-3DC5-4A68-AAE5-9F8B70024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0E3CA14-E71C-40C9-AE49-53F6B51E21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D81AD73-2BBD-407E-9D76-4B0834FF5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AA03-2553-444B-99CC-1E31B463C64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A4DC0E8-A158-4E98-A54F-70B9E3249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0FFCDC2-CA6C-48D4-88E1-6705709BB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4499-60CD-44D5-A9F1-619188C9B0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057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22E307-A69A-413C-ACBD-DBB9DCF85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195B3A9-BA98-4B24-882E-EE23EF829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AA03-2553-444B-99CC-1E31B463C64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CB582F4-ABC4-475D-A387-285BD4272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5FCBB40-5276-4457-9B9B-67CFD3A7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4499-60CD-44D5-A9F1-619188C9B0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4367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0CEDFC3-4698-46E6-BECE-932EFD5BC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AA03-2553-444B-99CC-1E31B463C64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5EB6840-3E36-4B25-BE9A-52C7B923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1658EFB-367F-4114-82F5-962F3DA3C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4499-60CD-44D5-A9F1-619188C9B0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08270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E60F85-771E-46E7-BE29-E14E60B3C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8E4776-39EF-4257-B1D1-013F1A4C34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C17C7EF-5BA9-4D01-9137-0E80144F4D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200A149-6023-4DB3-B78E-A04541741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AA03-2553-444B-99CC-1E31B463C64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9DAA4D-C16D-471D-9E4B-B20B7B8E8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A49617F-B1DE-4649-BF55-161602E79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4499-60CD-44D5-A9F1-619188C9B0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4578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76F1FD-D904-4991-B190-A753C80B7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401356D-46C2-4BDA-8AF0-99022B7F16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DD33C1-F542-4F7A-B11C-F713599E91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9A7C630-C251-4159-9381-97F1FE967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AA03-2553-444B-99CC-1E31B463C64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CB09D2-245C-423C-BD8D-F66ABB758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E646D63-D8E2-4833-B583-38003ED05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4499-60CD-44D5-A9F1-619188C9B0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76418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5058249-177B-4F31-8756-66A242B4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3234D9D-C2AA-4754-B6CD-6763FD7FE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DFC402-91B0-46CD-94FB-584E97E1F1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7AA03-2553-444B-99CC-1E31B463C64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C9CD1C-EDD4-4F8F-8CF4-8EB1806C1F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ECCCB9-ED2E-4FED-8E8E-C223973152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64499-60CD-44D5-A9F1-619188C9B0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0379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F52336-569E-4B8C-817F-A4E944C92C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194099"/>
          </a:xfrm>
        </p:spPr>
        <p:txBody>
          <a:bodyPr>
            <a:normAutofit/>
          </a:bodyPr>
          <a:lstStyle/>
          <a:p>
            <a:r>
              <a:rPr lang="fr-CA" sz="3600" dirty="0"/>
              <a:t>Plasticage </a:t>
            </a:r>
            <a:r>
              <a:rPr lang="fr-CA" sz="3600" dirty="0" err="1"/>
              <a:t>rainbow</a:t>
            </a:r>
            <a:r>
              <a:rPr lang="fr-CA" sz="3600" dirty="0"/>
              <a:t> warrior</a:t>
            </a:r>
            <a:br>
              <a:rPr lang="fr-CA" sz="3600" dirty="0"/>
            </a:br>
            <a:r>
              <a:rPr lang="fr-CA" sz="3600" dirty="0"/>
              <a:t>Par Nathan Turcotte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D446E5D-B9AD-4238-8D68-0F090FAF2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183" y="1693769"/>
            <a:ext cx="11430000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648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5922E12A-B110-4ECA-918D-108A9D535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675"/>
            <a:ext cx="10515600" cy="5983288"/>
          </a:xfrm>
        </p:spPr>
        <p:txBody>
          <a:bodyPr/>
          <a:lstStyle/>
          <a:p>
            <a:r>
              <a:rPr lang="fr-CA" dirty="0"/>
              <a:t>image du Rainbow Warrior où: nouvelle </a:t>
            </a:r>
            <a:r>
              <a:rPr lang="fr-CA" dirty="0" err="1"/>
              <a:t>zélande</a:t>
            </a:r>
            <a:endParaRPr lang="fr-CA" dirty="0"/>
          </a:p>
          <a:p>
            <a:r>
              <a:rPr lang="fr-CA" dirty="0"/>
              <a:t>quand: 7 juillet 1983</a:t>
            </a:r>
          </a:p>
          <a:p>
            <a:r>
              <a:rPr lang="fr-CA" dirty="0"/>
              <a:t>quoi: explosion du Bateau</a:t>
            </a:r>
          </a:p>
          <a:p>
            <a:pPr marL="0" indent="0">
              <a:buNone/>
            </a:pPr>
            <a:r>
              <a:rPr lang="fr-CA" dirty="0"/>
              <a:t> conséquence: mort du photographe</a:t>
            </a:r>
          </a:p>
          <a:p>
            <a:r>
              <a:rPr lang="fr-CA" dirty="0"/>
              <a:t>Pourquoi est ­il mort noyade</a:t>
            </a:r>
          </a:p>
          <a:p>
            <a:r>
              <a:rPr lang="fr-CA" dirty="0"/>
              <a:t>Pays: France </a:t>
            </a:r>
          </a:p>
          <a:p>
            <a:endParaRPr lang="fr-CA" dirty="0"/>
          </a:p>
          <a:p>
            <a:r>
              <a:rPr lang="fr-CA" dirty="0"/>
              <a:t>Ils voulaient tester des armes nucléaires et Greenpeace voulait s'y interposer PM 1:François </a:t>
            </a:r>
            <a:r>
              <a:rPr lang="fr-CA" dirty="0" err="1"/>
              <a:t>Mittéra</a:t>
            </a:r>
            <a:r>
              <a:rPr lang="fr-CA" dirty="0"/>
              <a:t> Enquête: démission de ministre de la </a:t>
            </a:r>
            <a:r>
              <a:rPr lang="fr-CA" dirty="0" err="1"/>
              <a:t>défance</a:t>
            </a:r>
            <a:r>
              <a:rPr lang="fr-CA"/>
              <a:t> </a:t>
            </a:r>
            <a:r>
              <a:rPr lang="fr-CA" dirty="0"/>
              <a:t>Les services secrets voulaient sabordé le navire</a:t>
            </a:r>
          </a:p>
        </p:txBody>
      </p:sp>
      <p:pic>
        <p:nvPicPr>
          <p:cNvPr id="1028" name="Picture 4" descr="Drapeau de la France — Wikipédia">
            <a:extLst>
              <a:ext uri="{FF2B5EF4-FFF2-40B4-BE49-F238E27FC236}">
                <a16:creationId xmlns:a16="http://schemas.microsoft.com/office/drawing/2014/main" id="{EEC22979-E2CA-41BF-BD26-6154AD9B10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7039" y="2769054"/>
            <a:ext cx="1594075" cy="100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42118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99</Words>
  <Application>Microsoft Office PowerPoint</Application>
  <PresentationFormat>Grand écran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Plasticage rainbow warrior Par Nathan Turcotte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Plasticage rainbow warrior Par Nathan Turcotte</dc:title>
  <dc:creator>CSBE</dc:creator>
  <cp:lastModifiedBy>CSBE</cp:lastModifiedBy>
  <cp:revision>2</cp:revision>
  <dcterms:created xsi:type="dcterms:W3CDTF">2022-11-11T16:35:29Z</dcterms:created>
  <dcterms:modified xsi:type="dcterms:W3CDTF">2022-11-11T16:38:05Z</dcterms:modified>
</cp:coreProperties>
</file>