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CCD231-6C69-412E-B69E-36D76EE18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BEEA69-4BD4-4D10-AD9D-6835F0D9E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915A8F-14B6-49A8-BC74-6F28D644D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D010-9D2C-4D55-A90B-A11EB927F2BA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EE379A-5A90-4701-B4C2-FEE773869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D330EC-F7A8-4CB2-94EC-8CE348EA4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FDF8-5671-4128-AFBA-CA805CEB5E0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22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E7AED7-5613-43B4-841D-11428AFAD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F4ACD3C-037F-45D7-B130-8F2E79D13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346DAA-AA10-4847-9425-B7FF55ACF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D010-9D2C-4D55-A90B-A11EB927F2BA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FC94FB-34C6-43C9-8127-7760E85AB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B428CC-DE73-48DA-B719-E73DF9B27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FDF8-5671-4128-AFBA-CA805CEB5E0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539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6294417-8130-474D-80F9-4C40B1620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33CDF88-C588-49E0-B54C-36DB9AAF1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746F94-B708-4363-A1CD-D0EC97412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D010-9D2C-4D55-A90B-A11EB927F2BA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75DA0A-7F51-4DE8-B211-9EBFC29E7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6DCADA-A96E-45C1-B814-4FD540361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FDF8-5671-4128-AFBA-CA805CEB5E0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939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5E3561-7E77-450A-905E-7D5651EBC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33DAAA-A125-4D67-9BC4-8CEC8814F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554DEB-5D44-49DF-9ADE-CDC1DE00B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D010-9D2C-4D55-A90B-A11EB927F2BA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80F011-9848-4AB8-8AB9-6877557A9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936D3C-5AA9-44C5-8070-2CE43F28E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FDF8-5671-4128-AFBA-CA805CEB5E0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7027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40E617-BEAE-47CC-A6B8-C96422F4C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7F3C02-CB9A-4F66-9AE1-42CE9738C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D0E5B2-7BB6-4733-B442-D77725810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D010-9D2C-4D55-A90B-A11EB927F2BA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64DE65-2837-4F5C-ACDB-2AC98BF5E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EB6BA9-CD33-43B0-B7FE-46FA86DAF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FDF8-5671-4128-AFBA-CA805CEB5E0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536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A6F7DA-A3E4-48C0-8047-42E4A9F96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D3EAB5-D84C-466B-8EE2-F65CC86BB6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E4539C6-75DB-4A11-95FE-317FD679A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725EBD-297B-4D41-ABCD-57BDC11C1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D010-9D2C-4D55-A90B-A11EB927F2BA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8DBA8D-427E-477E-9597-0E00D2C7B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C63F9D-7AB3-4195-9D64-6FFFA6304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FDF8-5671-4128-AFBA-CA805CEB5E0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0347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5EAB28-BC3B-40F2-A020-2FD3F1A74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2480B8-2C47-4C51-A010-909DF4F87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6850D2-C90E-4ABE-AF4D-E2DF8BDE5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E56BC76-C6FA-4E46-BF2B-8F30860BC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5FF87AC-D5BB-482F-8887-CFEFFAB204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6F2A3B7-42CC-4074-BD67-EF24F7C03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D010-9D2C-4D55-A90B-A11EB927F2BA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E9DD2C3-57B7-41B3-80CD-882F3DA4B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B31A61C-D329-4CF6-B0F5-19B965ADD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FDF8-5671-4128-AFBA-CA805CEB5E0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444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FA700A-4DDA-4F25-B8AB-A519D0F1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13FD051-BA09-48A8-BC3C-07609E1EA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D010-9D2C-4D55-A90B-A11EB927F2BA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D64614A-34CD-4ADB-B726-A893DCA63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A04EF6-ADA3-4FD5-B314-6EECC83B6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FDF8-5671-4128-AFBA-CA805CEB5E0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38391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2CA9242-417D-4B5F-B694-9F6C877A4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D010-9D2C-4D55-A90B-A11EB927F2BA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D65C7E3-E1B7-4250-9C54-A816E7D7D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E4E8DC-33EF-4FBD-9FAC-556CBEBBB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FDF8-5671-4128-AFBA-CA805CEB5E0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205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20ED34-BC95-48EF-8DBB-AC095186B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F15493-BD30-4F8B-815F-2A6B75950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34ECF0-82EF-4D03-A111-9420706C4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A97DB19-CDDC-4511-9CDA-249F90EF8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D010-9D2C-4D55-A90B-A11EB927F2BA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38B3F51-4478-4CBA-8C25-79F0539E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369DB4-9972-4417-9E2E-D1B1B9388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FDF8-5671-4128-AFBA-CA805CEB5E0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15316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B2B7F9-E76E-4B14-95C3-81629E733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DB63F64-0467-403A-83EB-A4C40FE3AA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0950329-A516-4308-AE69-D14A1573B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EC7B8C-E1E1-4EB1-A46D-397E634B0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D010-9D2C-4D55-A90B-A11EB927F2BA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2256E7B-02D7-4D84-9AB2-1C1EF126F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3BC7193-B54F-4820-A260-BDCF7C64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2FDF8-5671-4128-AFBA-CA805CEB5E0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7734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AB9A5C7-B166-4A16-B5D7-6F5C50911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BD4F1C-8D7C-4B33-A199-3A5A5C834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6E9089-B8F8-446F-8D6A-08C7C053E8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DD010-9D2C-4D55-A90B-A11EB927F2BA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5E176E-56D8-455F-A745-059FBC368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2500DF-AF23-4D51-B441-4D84B1A57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2FDF8-5671-4128-AFBA-CA805CEB5E0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710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E15EB1-EE93-4B33-B572-7BB0B16896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Storyboard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945538-18F0-4C24-A060-F1A9AEAC10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Fait par Nathan Turcotte</a:t>
            </a:r>
          </a:p>
        </p:txBody>
      </p:sp>
    </p:spTree>
    <p:extLst>
      <p:ext uri="{BB962C8B-B14F-4D97-AF65-F5344CB8AC3E}">
        <p14:creationId xmlns:p14="http://schemas.microsoft.com/office/powerpoint/2010/main" val="3892334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FFF2FB-9432-4D8E-B3EC-01E462B95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Bart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DC1B878-B392-434D-BA95-B34AA534E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259" y="1833617"/>
            <a:ext cx="6252969" cy="415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25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C591D-2059-457A-89B0-F312D6A16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Bart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AEFC30C-BA60-4DBE-8B2C-4762EA7AC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41435"/>
            <a:ext cx="8294146" cy="424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30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D370CD-1E0A-437C-BA42-7FB249EC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Bart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C3C3660-C4E4-4AB1-83FD-F80AA7188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88" y="1559858"/>
            <a:ext cx="5916705" cy="443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58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5359C4-ECB8-4158-A378-2071C4C65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Simpson</a:t>
            </a:r>
          </a:p>
        </p:txBody>
      </p:sp>
      <p:pic>
        <p:nvPicPr>
          <p:cNvPr id="1026" name="Picture 2" descr="Springfield (The Simpsons) - Wikipedia">
            <a:extLst>
              <a:ext uri="{FF2B5EF4-FFF2-40B4-BE49-F238E27FC236}">
                <a16:creationId xmlns:a16="http://schemas.microsoft.com/office/drawing/2014/main" id="{22F8F79A-5335-4EA7-B38E-859281CBCD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25" y="1292261"/>
            <a:ext cx="11910239" cy="496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309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A85E78-BC11-4813-A1BE-24439AEBE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Bart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3611A05-B9DD-460B-81B8-4E3228F39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323191"/>
            <a:ext cx="11768866" cy="544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48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664B0E-1FA4-4B8E-87C6-99933A094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Bart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CA1772A-AC9C-433E-9C2C-E4E9A7186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85" y="2067934"/>
            <a:ext cx="23431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54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A203E4-336C-43DD-A706-722231678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Bart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B827359-C65D-4301-83C6-7391248AF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052" y="2062891"/>
            <a:ext cx="68580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80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10F649-AC5F-4F35-94E3-EA4999740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Bart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7A021E3-5022-4C25-A509-95A9763EF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709514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25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161238-34A9-4E9F-8E0F-64C69CC1A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Bart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7D7E787-AB14-4E80-A5AC-4BFEDE56F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32" y="1491351"/>
            <a:ext cx="5153268" cy="526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61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1B1C3D-28A1-45CB-AE83-3FCCAE698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Bart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8FEA1A5-EDF2-4BA4-A7E4-9DF7A72CE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270" y="365125"/>
            <a:ext cx="8572500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93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CCD17A-B80A-46FC-99EB-51580CE1C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Bart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6C2A1F5-B70F-432C-A22F-62D8118E1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257" y="2960146"/>
            <a:ext cx="3810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02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16</Words>
  <Application>Microsoft Office PowerPoint</Application>
  <PresentationFormat>Grand écran</PresentationFormat>
  <Paragraphs>13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Storyboard</vt:lpstr>
      <vt:lpstr>Simpson</vt:lpstr>
      <vt:lpstr>Bart</vt:lpstr>
      <vt:lpstr>Bart</vt:lpstr>
      <vt:lpstr>Bart</vt:lpstr>
      <vt:lpstr>Bart</vt:lpstr>
      <vt:lpstr>Bart</vt:lpstr>
      <vt:lpstr>Bart</vt:lpstr>
      <vt:lpstr>Bart</vt:lpstr>
      <vt:lpstr>Bart</vt:lpstr>
      <vt:lpstr>Bart</vt:lpstr>
      <vt:lpstr>Bart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Storyboard</dc:title>
  <dc:creator>CSBE</dc:creator>
  <cp:lastModifiedBy>CSBE</cp:lastModifiedBy>
  <cp:revision>3</cp:revision>
  <dcterms:created xsi:type="dcterms:W3CDTF">2022-11-17T15:33:40Z</dcterms:created>
  <dcterms:modified xsi:type="dcterms:W3CDTF">2022-11-17T15:43:45Z</dcterms:modified>
</cp:coreProperties>
</file>