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65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51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19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747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081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397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584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9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36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184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1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DCDD-7FF0-4019-B585-824126B976EF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6E16-9C65-4A8C-8EEA-D8F98BC803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514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 fait par Nathan Turcotte 02</a:t>
            </a:r>
          </a:p>
        </p:txBody>
      </p:sp>
    </p:spTree>
    <p:extLst>
      <p:ext uri="{BB962C8B-B14F-4D97-AF65-F5344CB8AC3E}">
        <p14:creationId xmlns:p14="http://schemas.microsoft.com/office/powerpoint/2010/main" val="74715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4458405-EC76-43B2-AD5B-5A5802824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6096000" cy="35528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5C9528-6E9A-445C-B412-8D99E34F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89" y="0"/>
            <a:ext cx="6017111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9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9BBEC-337A-4E21-90F3-F4218A6CE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Qc</a:t>
            </a:r>
            <a:endParaRPr lang="fr-CA" dirty="0"/>
          </a:p>
          <a:p>
            <a:endParaRPr lang="fr-CA" dirty="0"/>
          </a:p>
          <a:p>
            <a:r>
              <a:rPr lang="fr-CA" dirty="0"/>
              <a:t>St marie</a:t>
            </a:r>
          </a:p>
          <a:p>
            <a:endParaRPr lang="fr-CA" dirty="0"/>
          </a:p>
          <a:p>
            <a:r>
              <a:rPr lang="fr-CA" dirty="0"/>
              <a:t>St joseph ave Robert cliche</a:t>
            </a:r>
          </a:p>
        </p:txBody>
      </p:sp>
    </p:spTree>
    <p:extLst>
      <p:ext uri="{BB962C8B-B14F-4D97-AF65-F5344CB8AC3E}">
        <p14:creationId xmlns:p14="http://schemas.microsoft.com/office/powerpoint/2010/main" val="3324542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Phénomène fait par Nathan Turcotte 02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 fait par Nathan Turcotte 02</dc:title>
  <dc:creator>CSBE</dc:creator>
  <cp:lastModifiedBy>CSBE</cp:lastModifiedBy>
  <cp:revision>2</cp:revision>
  <dcterms:created xsi:type="dcterms:W3CDTF">2022-09-22T17:32:40Z</dcterms:created>
  <dcterms:modified xsi:type="dcterms:W3CDTF">2022-10-31T16:14:55Z</dcterms:modified>
</cp:coreProperties>
</file>