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B89BB-647E-46F4-9287-FE24A83A8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BD798D-4750-0CF5-C89F-67BDC88C6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64FF09-F4B6-8267-B600-919929EF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EC88-FF6B-48FE-9739-16EC5E16C738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98F044-9F36-60AA-0DA8-D481DCDD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1AB361-3E8D-C05A-0F8D-EAE9D2E3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15D-CFF7-4664-A5FB-575042CFB5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063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60A77-9BEC-1473-E3C6-AD133D12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16DFD1-BAC3-FC6C-0A3F-23D5469D5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6F1B1E-1DD7-B74D-3CF1-99105B22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EC88-FF6B-48FE-9739-16EC5E16C738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A4B9CB-546F-DDAD-7BE5-813DD0F1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721FD8-EE43-03D0-7226-A7C4D37C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15D-CFF7-4664-A5FB-575042CFB5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470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6F89A2D-4706-AB93-C426-C07512F1E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43A60E-01BC-7639-8ECE-13F365347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6F7742-0456-679F-95B1-2A016F8A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EC88-FF6B-48FE-9739-16EC5E16C738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4FB06-F829-8D76-A7F0-F0C2B755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CFC67-F3FE-2F7B-1E3C-4F4B4A3A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15D-CFF7-4664-A5FB-575042CFB5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909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851CD-1956-07AB-CB74-B1D6A33A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F49060-C874-BBCB-69F0-F57415D9C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76BC03-23FF-2CCE-E7EF-E5705FC0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EC88-FF6B-48FE-9739-16EC5E16C738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2C28EC-B682-0BBD-B80A-C9281130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310BD5-8908-54EA-9ED8-BC39110B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15D-CFF7-4664-A5FB-575042CFB5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797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51B8BA-4CFA-3074-0D86-48E70E92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7F2004-1203-D9C5-5386-317E6463B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37EF0B-4EC5-5C03-279E-03E38F4A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EC88-FF6B-48FE-9739-16EC5E16C738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5EDA29-0C19-926F-7437-526F35BD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E085B5-9862-4DC8-12A1-54D66912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15D-CFF7-4664-A5FB-575042CFB5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542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686FF-C9E2-2E2D-2A8E-47EE5439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777BA-490E-A6E9-C31D-DA739D2C4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86D7E7-85F7-4F36-BE93-70B8ABAD2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003922-DCBC-C028-24D0-A209D802A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EC88-FF6B-48FE-9739-16EC5E16C738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C272CB-6ECF-91D2-2CFB-A3BA8F7E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BCA76E-115F-4D5B-9547-C2D5C0D8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15D-CFF7-4664-A5FB-575042CFB5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498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957955-6175-7791-2CD4-4FA94251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611436-7407-1C1D-F7AC-22A54ADE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177989-B72A-5A47-2138-69478BF0B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57220E-ADC4-76FC-E1C1-FC358194D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716457-396F-E318-4209-ECC5EEA36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757E68-A710-9402-6761-7ACF25E7F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EC88-FF6B-48FE-9739-16EC5E16C738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A4ADBD3-2DA2-E932-9D77-0CACAA32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F17BA3-168D-2C08-89C4-E6B66CA6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15D-CFF7-4664-A5FB-575042CFB5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3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75DB0-0AF2-D8BD-B4C5-C87C8514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685E95-CFDC-DA03-AA65-AD2C51CB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EC88-FF6B-48FE-9739-16EC5E16C738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AA0EE5-D570-C0AF-2D75-46B921F8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B7A7F6-764A-2157-8503-5848B3F9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15D-CFF7-4664-A5FB-575042CFB5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583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C4E7BF-62D7-DD14-800E-53B5710F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EC88-FF6B-48FE-9739-16EC5E16C738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66452C-657E-0A6D-F129-968091BA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3004D6-EC04-E7E9-D6E1-27911A03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15D-CFF7-4664-A5FB-575042CFB5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099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A1F11D-E133-B3BA-BA7E-901CE5BC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C8157-DCFF-C362-0CD0-6DC4BB78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7F980C-57E1-F321-C527-44C30DCAE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FEA784-7ADE-5EF4-D135-AF47F628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EC88-FF6B-48FE-9739-16EC5E16C738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B71605-0D19-CA24-42C3-79BA44A2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A2A99E-F7B6-E770-D409-CD20491C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15D-CFF7-4664-A5FB-575042CFB5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771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B29728-76F1-06F1-DCC5-E0CBD20C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248CF4-0616-7888-F344-5B0F2BB07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56C6BF-A720-ADCA-D71B-6F3CE5900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7944E4-6605-2D72-0E10-3FC20E46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EC88-FF6B-48FE-9739-16EC5E16C738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26041D-D1B2-6E03-18F6-0812AA8C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6AEBF6-8971-7FBF-29FB-5FF66F3B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315D-CFF7-4664-A5FB-575042CFB5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653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7BFD81-B7DD-083B-BC6F-9214DB33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0F217F-92CB-2F91-69BF-E64AEF714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7CC413-0261-4A2A-F440-ABDE3B198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3EC88-FF6B-48FE-9739-16EC5E16C738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C46CA3-F943-B8CD-0BFD-768B5E372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6B621C-BF5C-F31F-F514-8D9527A4C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0315D-CFF7-4664-A5FB-575042CFB5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620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nuage, plein air, bâtiment, Zone urbaine&#10;&#10;Description générée automatiquement">
            <a:extLst>
              <a:ext uri="{FF2B5EF4-FFF2-40B4-BE49-F238E27FC236}">
                <a16:creationId xmlns:a16="http://schemas.microsoft.com/office/drawing/2014/main" id="{A88C98A3-A456-BBCD-1DA8-60B6B0F03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1" y="119269"/>
            <a:ext cx="2753141" cy="3670854"/>
          </a:xfrm>
          <a:prstGeom prst="rect">
            <a:avLst/>
          </a:prstGeom>
        </p:spPr>
      </p:pic>
      <p:pic>
        <p:nvPicPr>
          <p:cNvPr id="15" name="Image 14" descr="Une image contenant plein air, nuage, ciel, horizon&#10;&#10;Description générée automatiquement">
            <a:extLst>
              <a:ext uri="{FF2B5EF4-FFF2-40B4-BE49-F238E27FC236}">
                <a16:creationId xmlns:a16="http://schemas.microsoft.com/office/drawing/2014/main" id="{A580DAC6-17F2-7404-1644-6E831B6A7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58" y="2516254"/>
            <a:ext cx="2914651" cy="3886202"/>
          </a:xfrm>
          <a:prstGeom prst="rect">
            <a:avLst/>
          </a:prstGeom>
        </p:spPr>
      </p:pic>
      <p:pic>
        <p:nvPicPr>
          <p:cNvPr id="17" name="Image 16" descr="Une image contenant plein air, nuage, ciel, bâtiment&#10;&#10;Description générée automatiquement">
            <a:extLst>
              <a:ext uri="{FF2B5EF4-FFF2-40B4-BE49-F238E27FC236}">
                <a16:creationId xmlns:a16="http://schemas.microsoft.com/office/drawing/2014/main" id="{37B701DE-0CD7-A65D-1A3B-93CA8E576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16" y="119269"/>
            <a:ext cx="2753140" cy="3670854"/>
          </a:xfrm>
          <a:prstGeom prst="rect">
            <a:avLst/>
          </a:prstGeom>
        </p:spPr>
      </p:pic>
      <p:pic>
        <p:nvPicPr>
          <p:cNvPr id="19" name="Image 18" descr="Une image contenant nuage, plein air, ciel, bâtiment&#10;&#10;Description générée automatiquement">
            <a:extLst>
              <a:ext uri="{FF2B5EF4-FFF2-40B4-BE49-F238E27FC236}">
                <a16:creationId xmlns:a16="http://schemas.microsoft.com/office/drawing/2014/main" id="{FB4E6967-726A-8710-B131-B63EB31F2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263" y="3094382"/>
            <a:ext cx="2688535" cy="35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286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nturcotte12 Nathan</dc:creator>
  <cp:lastModifiedBy>nturcotte12 Nathan</cp:lastModifiedBy>
  <cp:revision>1</cp:revision>
  <dcterms:created xsi:type="dcterms:W3CDTF">2023-05-26T14:20:21Z</dcterms:created>
  <dcterms:modified xsi:type="dcterms:W3CDTF">2023-05-26T14:24:30Z</dcterms:modified>
</cp:coreProperties>
</file>