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1AF90-EE2C-4C43-8566-70455A0D9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5785F1-0E58-4EAB-93EA-00CDFE68A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A7C28C-E719-450F-BA5E-71272BFB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04C1A7-8E5C-4055-9C65-0BA6C8DA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C347C9-B0A8-4E4E-B3B2-728EC118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398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66B69-B62A-48ED-B2C8-F0BB1EE6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7EBAB7-8900-4626-AA81-D109D465A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1F11B5-E454-464E-AE56-E4D6AF5D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6FBC8C-EC02-45F5-A03B-D6550DAF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1BB43D-896D-4995-A05C-ADB969CA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038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6CD5A6-B7F2-485E-A3C5-61007B210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E74E86-E377-4BFE-B619-63E145D8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0A352D-D83D-4386-8C04-2BB642D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B161E9-B279-4B95-8F76-EA24B2C2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208396-084F-425A-90BB-21C2CEF8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376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A7E3E0-22E1-4FAD-B58A-B07F32F6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3C945-1979-4E45-B0FB-7A2DAA108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669FFC-F7C6-4CA4-B8DE-0601F523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5C9B46-B65F-4831-B3B3-8EEE7185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F66D5F-06C4-415B-8B06-D9048201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108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6E184-D99A-4881-BE3B-7EE0AD8A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2E585C-74AE-453F-994A-BFE1BF33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6B855A-FF91-4D45-B834-E8C1514E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E9781-13BF-45FB-A898-2FA2C61A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3A764-C5A5-49CA-9E3D-36F880D5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633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A9A52-FBBA-4CE8-AFB0-AEF3B035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8DA48-3CAE-4158-AC28-7752803ED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557A5D-AAF8-4A6A-B4D8-33EF0B755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46625E-51CB-44CE-ABCF-05CAD695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ADC80D-0458-416A-9B0F-F41F354B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1318A9-2F36-4A47-96BA-7907297B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87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9B49F-1917-4A6E-A533-2BE53D80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485764-E5CE-49B4-B32D-ABCF50AF9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B86313-121D-4605-93C4-A2C5CEB7A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F40F9F-32CC-4962-80AC-78EAA8976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2A2D69-3D58-4694-86E8-554980167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7BD9D3-ADCD-4553-B22F-407EE2CE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637BB9-6EF9-4792-8010-B4C7E643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CC868C-B386-4CF3-85AF-0DE70BFA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54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7C3DE-523C-4714-956A-1FA189E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53BA71-19E9-4D89-8259-A3A554BB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9DC0DB-E218-4B4F-9338-604E11BD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76F65B-1440-4EAA-B82F-D028999A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563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947F59-EEA2-4417-9161-31A25DD9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0B2686-8CE0-440A-B8A6-D223D518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049553-96A9-4666-8A52-EA043B89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879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8DB3F-5212-4DF8-A733-C5929CC0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3EE53-B245-4873-947B-8A38AA2D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DCF8F-F32F-4B32-8F83-087713686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CBB0AE-533B-4E2F-85C9-907CB4AF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CC4718-68C3-42D7-B032-E2435EEE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F75A4F-5906-4A35-AD17-61E0BD18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83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DE507-DD76-4936-8812-3F9032CE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A2DCD8-9BA9-45F6-AC16-F40C09229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C2920E-E9CA-4787-A807-9DF96FE24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6547B2-5852-48E0-AFA1-698553DC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3D6288-5F6E-4A8D-81FA-44129B6C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AC8CA3-49D1-4792-9D51-DAA181DC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642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643272-7618-45B9-9B89-9FC32EF4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2D0A20-6DD2-433A-8A49-DE9AA6550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8E838B-DF31-48D0-A5B6-ED8F1F0BA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109E-D51C-44FD-B098-89D16BE92203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9F175E-87AB-491A-A344-F22783986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BBD65A-AB87-4FDC-8C98-9760FB5E9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9C93-5D98-40FB-8401-69D4A9A38B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633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F9E64-A765-4FB2-B5D6-C60E2BECA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061" y="186448"/>
            <a:ext cx="9144000" cy="2387600"/>
          </a:xfrm>
        </p:spPr>
        <p:txBody>
          <a:bodyPr/>
          <a:lstStyle/>
          <a:p>
            <a:r>
              <a:rPr lang="fr-CA" dirty="0" err="1"/>
              <a:t>Motocrosse</a:t>
            </a:r>
            <a:r>
              <a:rPr lang="fr-CA" dirty="0"/>
              <a:t> Nathan Turcotte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31770C-8DF8-4AC0-AC0D-EAAC6F1AF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0061" y="2601119"/>
            <a:ext cx="9144000" cy="1655762"/>
          </a:xfrm>
        </p:spPr>
        <p:txBody>
          <a:bodyPr/>
          <a:lstStyle/>
          <a:p>
            <a:r>
              <a:rPr lang="fr-CA" dirty="0"/>
              <a:t>Gaming</a:t>
            </a:r>
          </a:p>
        </p:txBody>
      </p:sp>
    </p:spTree>
    <p:extLst>
      <p:ext uri="{BB962C8B-B14F-4D97-AF65-F5344CB8AC3E}">
        <p14:creationId xmlns:p14="http://schemas.microsoft.com/office/powerpoint/2010/main" val="215247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37D409-0440-48C4-A035-FD7B30D3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2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F26A23-C166-4CFB-BB7D-4BBDA473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3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B81EDB-6333-48C8-8FAC-2E2EB972E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6"/>
            <a:ext cx="12192000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5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CE74509-10B7-4BF6-826F-2266F3AA7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5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Grand écran</PresentationFormat>
  <Paragraphs>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Motocrosse Nathan Turcotte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Motocrosse Nathan Turcotte</dc:title>
  <dc:creator>CSBE</dc:creator>
  <cp:lastModifiedBy>CSBE</cp:lastModifiedBy>
  <cp:revision>1</cp:revision>
  <dcterms:created xsi:type="dcterms:W3CDTF">2022-10-21T14:48:04Z</dcterms:created>
  <dcterms:modified xsi:type="dcterms:W3CDTF">2022-10-21T14:52:48Z</dcterms:modified>
</cp:coreProperties>
</file>