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736C8-5796-4D05-AEA6-27AE1849FC82}" v="407" dt="2022-12-20T20:31:04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5914 5586 16383 0 0,'0'-6'0'0'0,"-6"-7"0"0"0,-7-2 0 0 0,-8-4 0 0 0,-8 1 0 0 0,-3 4 0 0 0,-3 3 0 0 0,-1 5 0 0 0,-20-4 0 0 0,-7 0 0 0 0,1 2 0 0 0,-15-11 0 0 0,0-3 0 0 0,7 4 0 0 0,10 3 0 0 0,-2 5 0 0 0,4 5 0 0 0,5 2 0 0 0,6 2 0 0 0,3 7 0 0 0,5 3 0 0 0,1 6 0 0 0,1 6 0 0 0,-4 11 0 0 0,-2 0 0 0 0,1 1 0 0 0,2-6 0 0 0,2-1 0 0 0,-10 1 0 0 0,-8 7 0 0 0,-1 3 0 0 0,3 3 0 0 0,4-1 0 0 0,5-1 0 0 0,-1 5 0 0 0,1 0 0 0 0,2 0 0 0 0,4-3 0 0 0,2-2 0 0 0,2-1 0 0 0,0-1 0 0 0,8 0 0 0 0,1-1 0 0 0,5 0 0 0 0,1-1 0 0 0,4 1 0 0 0,4-2 0 0 0,-8 8 0 0 0,0 2 0 0 0,3 0 0 0 0,4-2 0 0 0,4-3 0 0 0,5 0 0 0 0,2-2 0 0 0,1 0 0 0 0,2 11 0 0 0,0 3 0 0 0,-1-1 0 0 0,1-2 0 0 0,6-3 0 0 0,7-3 0 0 0,14 16 0 0 0,7-3 0 0 0,4-3 0 0 0,1-6 0 0 0,6 3 0 0 0,1-8 0 0 0,-2-4 0 0 0,-2-2 0 0 0,-3-8 0 0 0,-2-1 0 0 0,13 14 0 0 0,3 6 0 0 0,-2 2 0 0 0,3 4 0 0 0,-2 0 0 0 0,-4-8 0 0 0,-4-7 0 0 0,-3-9 0 0 0,-4-9 0 0 0,-2-1 0 0 0,-2-5 0 0 0,1-3 0 0 0,-2-4 0 0 0,8 10 0 0 0,2 2 0 0 0,0-2 0 0 0,-2-3 0 0 0,10-4 0 0 0,3-3 0 0 0,-2-2 0 0 0,-4-3 0 0 0,-3 0 0 0 0,9-7 0 0 0,2-2 0 0 0,-2-5 0 0 0,-6-1 0 0 0,-4-3 0 0 0,9-5 0 0 0,1-4 0 0 0,-3-3 0 0 0,2-10 0 0 0,-1-3 0 0 0,-5-1 0 0 0,-3 1 0 0 0,-10 1 0 0 0,1-5 0 0 0,-4-1 0 0 0,-8 3 0 0 0,-8 3 0 0 0,-6 2 0 0 0,-5 3 0 0 0,-3 1 0 0 0,-2 1 0 0 0,0 2 0 0 0,-1-1 0 0 0,1 0 0 0 0,0 0 0 0 0,6 0 0 0 0,2 0 0 0 0,0-1 0 0 0,-1 0 0 0 0,-2 1 0 0 0,-1-1 0 0 0,-1 1 0 0 0,-2-1 0 0 0,0 1 0 0 0,0 0 0 0 0,0 0 0 0 0,-1-1 0 0 0,1 2 0 0 0,0-2 0 0 0,0 0 0 0 0,0 1 0 0 0,0 0 0 0 0,0-1 0 0 0,0 1 0 0 0,0-1 0 0 0,0 1 0 0 0,0 0 0 0 0,0-1 0 0 0,0 1 0 0 0,0 0 0 0 0,0 0 0 0 0,0 0 0 0 0,0 0 0 0 0,-6 0 0 0 0,-8-1 0 0 0,-1 0 0 0 0,-4 1 0 0 0,1 0 0 0 0,4 0 0 0 0,4 0 0 0 0,-1 0 0 0 0,0 0 0 0 0,-3 0 0 0 0,-5 12 0 0 0,1 15 0 0 0,3 15 0 0 0,10 11 0 0 0,6 8 0 0 0,3 6 0 0 0,6 3 0 0 0,2 1 0 0 0,-2 0 0 0 0,-2 0 0 0 0,3-1 0 0 0,0-1 0 0 0,-2 0 0 0 0,-3-1 0 0 0,-2 1 0 0 0,-2-1 0 0 0,-1-1 0 0 0,11 7 0 0 0,4 3 0 0 0,0-2 0 0 0,-4-1 0 0 0,-4-1 0 0 0,-2-1 0 0 0,-4-2 0 0 0,5-1 0 0 0,1 0 0 0 0,-1-1 0 0 0,-2 2 0 0 0,-1 0 0 0 0,-2 0 0 0 0,-1 0 0 0 0,5 1 0 0 0,2 0 0 0 0,-1 13 0 0 0,5 4 0 0 0,0-2 0 0 0,-2 9 0 0 0,9 6 0 0 0,8-2 0 0 0,-1 6 0 0 0,-6-3 0 0 0,1-7 0 0 0,-3-8 0 0 0,-6-7 0 0 0,-4-6 0 0 0,3-3 0 0 0,-1-2 0 0 0,-2-2 0 0 0,-3 0 0 0 0,-1 12 0 0 0,-2 5 0 0 0,-2 0 0 0 0,0-2 0 0 0,0-2 0 0 0,0-4 0 0 0,-1 10 0 0 0,1 2 0 0 0,0-3 0 0 0,-1-3 0 0 0,1-4 0 0 0,0-3 0 0 0,0-2 0 0 0,0-3 0 0 0,0-1 0 0 0,0-1 0 0 0,0 0 0 0 0,0 0 0 0 0,0 0 0 0 0,0 0 0 0 0,0 0 0 0 0,0 0 0 0 0,0 1 0 0 0,0-1 0 0 0,0 0 0 0 0,0 0 0 0 0,0 0 0 0 0,0 0 0 0 0,0 0 0 0 0,0 1 0 0 0,0-1 0 0 0,0-1 0 0 0,0 2 0 0 0,0-1 0 0 0,0 1 0 0 0,0-1 0 0 0,0 0 0 0 0,0 1 0 0 0,0-1 0 0 0,0 0 0 0 0,0 0 0 0 0,0 1 0 0 0,0-1 0 0 0,0 0 0 0 0,0 0 0 0 0,0 0 0 0 0,0 0 0 0 0,0 0 0 0 0,0 0 0 0 0,0 1 0 0 0,0-1 0 0 0,0-1 0 0 0,0 1 0 0 0,0 1 0 0 0,0-1 0 0 0,-6 1 0 0 0,-8-5 0 0 0,-22 4 0 0 0,-9-3 0 0 0,-5-7 0 0 0,2-2 0 0 0,-11-4 0 0 0,-1 0 0 0 0,5-3 0 0 0,-8-4 0 0 0,2 2 0 0 0,-8-1 0 0 0,2-3 0 0 0,0 10 0 0 0,-5 1 0 0 0,2-2 0 0 0,7-5 0 0 0,9-4 0 0 0,7-4 0 0 0,6-3 0 0 0,4-1 0 0 0,1-1 0 0 0,1-1 0 0 0,-12 0 0 0 0,-3 0 0 0 0,0 1 0 0 0,-9-1 0 0 0,-2 1 0 0 0,4 0 0 0 0,5 0 0 0 0,5 0 0 0 0,-8 0 0 0 0,0 0 0 0 0,3 0 0 0 0,4 0 0 0 0,4 0 0 0 0,4 0 0 0 0,1 0 0 0 0,3 0 0 0 0,1 0 0 0 0,1 0 0 0 0,0 0 0 0 0,0 0 0 0 0,0 0 0 0 0,0 0 0 0 0,1 0 0 0 0,0 0 0 0 0,0 0 0 0 0,-1-6 0 0 0,-1-1 0 0 0,0-1 0 0 0,0-3 0 0 0,0-7 0 0 0,0 1 0 0 0,0-3 0 0 0,7-3 0 0 0,1-4 0 0 0,6-3 0 0 0,6-2 0 0 0,6-2 0 0 0,4-2 0 0 0,4-1 0 0 0,1 0 0 0 0,1 0 0 0 0,0-12 0 0 0,0-4 0 0 0,0-12 0 0 0,0-1 0 0 0,-1-7 0 0 0,0 1 0 0 0,1 7 0 0 0,-1-3 0 0 0,0 3 0 0 0,-1 6 0 0 0,1 6 0 0 0,0 8 0 0 0,0 3 0 0 0,0 4 0 0 0,0 1 0 0 0,0 2 0 0 0,0 0 0 0 0,0 1 0 0 0,0 0 0 0 0,0 0 0 0 0,0 0 0 0 0,-5-1 0 0 0,-3-1 0 0 0,1-1 0 0 0,1 2 0 0 0,2 0 0 0 0,1-11 0 0 0,2-4 0 0 0,0 1 0 0 0,1 3 0 0 0,0 3 0 0 0,1 3 0 0 0,-1 3 0 0 0,0 1 0 0 0,1 1 0 0 0,-1 1 0 0 0,0 0 0 0 0,0 0 0 0 0,0 0 0 0 0,0-1 0 0 0,0-12 0 0 0,0-4 0 0 0,0 1 0 0 0,0 3 0 0 0,0 4 0 0 0,0 3 0 0 0,0 2 0 0 0,0 3 0 0 0,0 1 0 0 0,0 0 0 0 0,0 0 0 0 0,0-13 0 0 0,-6-4 0 0 0,-2 0 0 0 0,0-10 0 0 0,-10-6 0 0 0,-3 1 0 0 0,2 5 0 0 0,5 8 0 0 0,5 6 0 0 0,3 5 0 0 0,3 5 0 0 0,3 2 0 0 0,0 1 0 0 0,1 1 0 0 0,0 0 0 0 0,5 0 0 0 0,8 0 0 0 0,12-5 0 0 0,8 3 0 0 0,3 8 0 0 0,2 3 0 0 0,0 5 0 0 0,0 1 0 0 0,-1-15 0 0 0,-1-7 0 0 0,4-7 0 0 0,-4-3 0 0 0,-10 3 0 0 0,-2 2 0 0 0,-1 3 0 0 0,-4 2 0 0 0,-5 9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12212 7075 16383 0 0,'-3'-3'0'0'0,"-1"-4"0"0"0,3-4 0 0 0,13-12 0 0 0,7-4 0 0 0,15-5 0 0 0,8-3 0 0 0,0 3 0 0 0,-4 5 0 0 0,-5 7 0 0 0,-6 6 0 0 0,-3 6 0 0 0,-4 5 0 0 0,-1 2 0 0 0,-1 1 0 0 0,0 2 0 0 0,0-1 0 0 0,-1 0 0 0 0,1 0 0 0 0,1 0 0 0 0,0 2 0 0 0,0 5 0 0 0,1 4 0 0 0,-4 4 0 0 0,2 5 0 0 0,2 2 0 0 0,-3 2 0 0 0,-1-2 0 0 0,0 0 0 0 0,-3-2 0 0 0,3 3 0 0 0,2 0 0 0 0,1 0 0 0 0,1-2 0 0 0,3 3 0 0 0,1-1 0 0 0,-1 0 0 0 0,0-1 0 0 0,-2-2 0 0 0,0-1 0 0 0,3 3 0 0 0,1 1 0 0 0,-1-4 0 0 0,-1-6 0 0 0,-1-4 0 0 0,0-2 0 0 0,5-1 0 0 0,8-3 0 0 0,1-1 0 0 0,5-9 0 0 0,-1-3 0 0 0,3-3 0 0 0,-3 0 0 0 0,-5-1 0 0 0,-4-1 0 0 0,6-2 0 0 0,0-2 0 0 0,-4 0 0 0 0,0-4 0 0 0,-2-2 0 0 0,-4 1 0 0 0,-4 0 0 0 0,-1 2 0 0 0,-3 1 0 0 0,3-3 0 0 0,1-1 0 0 0,2-2 0 0 0,0 1 0 0 0,-1 1 0 0 0,-1 1 0 0 0,-2 5 0 0 0,-1 6 0 0 0,-1 4 0 0 0,0 4 0 0 0,6 6 0 0 0,4 8 0 0 0,2 3 0 0 0,-3 2 0 0 0,-2-1 0 0 0,-3-3 0 0 0,-4-4 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11482 7429 16383 0 0,'0'-5'0'0'0,"-5"-6"0"0"0,-6 3 0 0 0,-6 8 0 0 0,-7 9 0 0 0,-3 8 0 0 0,-2 6 0 0 0,-2 5 0 0 0,5 2 0 0 0,2 2 0 0 0,5 0 0 0 0,-6 5 0 0 0,3 2 0 0 0,4-1 0 0 0,11-2 0 0 0,10-2 0 0 0,11-2 0 0 0,7-7 0 0 0,5-2 0 0 0,4-1 0 0 0,0-3 0 0 0,12-6 0 0 0,3-4 0 0 0,10-4 0 0 0,1-3 0 0 0,-5-2 0 0 0,9-5 0 0 0,-1-8 0 0 0,-5-5 0 0 0,-13-6 0 0 0,-7-2 0 0 0,-11-3 0 0 0,-8-10 0 0 0,-7-4 0 0 0,-5 0 0 0 0,-3 4 0 0 0,-6 3 0 0 0,-2 3 0 0 0,-5 2 0 0 0,-5 2 0 0 0,-4 0 0 0 0,-3 1 0 0 0,-2 1 0 0 0,-8-7 0 0 0,-1 4 0 0 0,-12 6 0 0 0,-2 7 0 0 0,2 12 0 0 0,4 7 0 0 0,4 7 0 0 0,9 8 0 0 0,10 6 0 0 0,8-1 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11759 7445 16383 0 0,'0'5'0'0'0,"0"7"0"0"0,0 7 0 0 0,0 4 0 0 0,0 13 0 0 0,0 6 0 0 0,0 0 0 0 0,0 9 0 0 0,-5 1 0 0 0,-2-4 0 0 0,-4-4 0 0 0,-1-5 0 0 0,2-4 0 0 0,2-14 0 0 0,9-16 0 0 0,8-14 0 0 0,8-11 0 0 0,7-8 0 0 0,10-15 0 0 0,4-5 0 0 0,1 1 0 0 0,-2 8 0 0 0,-2 10 0 0 0,4 1 0 0 0,0 4 0 0 0,-1 6 0 0 0,-3 7 0 0 0,-2 10 0 0 0,-7 9 0 0 0,-7 10 0 0 0,-8 6 0 0 0,-5 4 0 0 0,-4 3 0 0 0,-2 1 0 0 0,-1-1 0 0 0,0 0 0 0 0,-1 0 0 0 0,1-1 0 0 0,0 0 0 0 0,1-1 0 0 0,-1 0 0 0 0,1-5 0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12268 7584 16383 0 0,'0'4'0'0'0,"0"8"0"0"0,0 6 0 0 0,-11 23 0 0 0,-9 19 0 0 0,-1 5 0 0 0,3-5 0 0 0,0 4 0 0 0,2-4 0 0 0,4-8 0 0 0,4-17 0 0 0,4-20 0 0 0,7-29 0 0 0,9-17 0 0 0,7-8 0 0 0,11-20 0 0 0,6-5 0 0 0,2 4 0 0 0,0 7 0 0 0,-3 7 0 0 0,-6 17 0 0 0,-9 18 0 0 0,-7 15 0 0 0,-6 13 0 0 0,-5 8 0 0 0,-2 4 0 0 0,-1 5 0 0 0,-1 0 0 0 0,1 0 0 0 0,0 10 0 0 0,0 1 0 0 0,0-2 0 0 0,1-3 0 0 0,0-8 0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12700 7726 16383 0 0,'0'-5'0'0'0,"0"-6"0"0"0,-4-6 0 0 0,-7 0 0 0 0,-6 3 0 0 0,-5 8 0 0 0,-4 11 0 0 0,2 8 0 0 0,1 8 0 0 0,4 4 0 0 0,5 4 0 0 0,5 1 0 0 0,4 1 0 0 0,3-1 0 0 0,1 1 0 0 0,7 0 0 0 0,6-1 0 0 0,6-4 0 0 0,5-8 0 0 0,4-7 0 0 0,2-4 0 0 0,0-5 0 0 0,2-1 0 0 0,-1-7 0 0 0,-9-6 0 0 0,-14-7 0 0 0,-12-5 0 0 0,-10 1 0 0 0,-8 1 0 0 0,-4-2 0 0 0,-3 3 0 0 0,-1 1 0 0 0,5 4 0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12965 7928 16383 0 0,'0'15'0'0'0,"0"10"0"0"0,0 24 0 0 0,0 8 0 0 0,0 11 0 0 0,0-1 0 0 0,0-6 0 0 0,0-9 0 0 0,0-13 0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13147 7886 16383 0 0,'-5'-5'0'0'0,"-6"-1"0"0"0,-6 5 0 0 0,-6 8 0 0 0,1 2 0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13238 8118 16383 0 0,'5'4'0'0'0,"1"7"0"0"0,0 17 0 0 0,-1 9 0 0 0,-1 3 0 0 0,-2-1 0 0 0,-6 9 0 0 0,-3 2 0 0 0,0 7 0 0 0,1-2 0 0 0,2-15 0 0 0,7-19 0 0 0,2-19 0 0 0,11-20 0 0 0,8-6 0 0 0,5-5 0 0 0,2 3 0 0 0,18 5 0 0 0,6 7 0 0 0,10 6 0 0 0,-1 4 0 0 0,-6 2 0 0 0,-7-2 0 0 0,-13-2 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8430 3586 16383 0 0,'0'0'0'0'0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6561 3586 16383 0 0,'0'0'0'0'0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5810 3727 16383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12570 7868 16383 0 0,'-3'3'0'0'0,"-5"1"0"0"0,-3 3 0 0 0,-3 4 0 0 0,-3 2 0 0 0,1 3 0 0 0,5 9 0 0 0,-1 3 0 0 0,0-1 0 0 0,2 0 0 0 0,2-3 0 0 0,2-2 0 0 0,3-1 0 0 0,5-2 0 0 0,5-1 0 0 0,4 0 0 0 0,4 0 0 0 0,2-1 0 0 0,1 1 0 0 0,1-3 0 0 0,7-1 0 0 0,2 1 0 0 0,0 0 0 0 0,-2 1 0 0 0,-2-2 0 0 0,-2-3 0 0 0,-1-4 0 0 0,-1-3 0 0 0,-1-2 0 0 0,-1-2 0 0 0,1 0 0 0 0,-1-4 0 0 0,0-4 0 0 0,1-3 0 0 0,-1-4 0 0 0,-3-3 0 0 0,3-4 0 0 0,1-2 0 0 0,-3 0 0 0 0,-4 1 0 0 0,-3 1 0 0 0,-5 1 0 0 0,-2 1 0 0 0,-1 0 0 0 0,2 2 0 0 0,0-1 0 0 0,0 0 0 0 0,0 0 0 0 0,-1 0 0 0 0,-5-1 0 0 0,-3 1 0 0 0,-5 3 0 0 0,-4 4 0 0 0,-1 2 0 0 0,-2 2 0 0 0,-1 2 0 0 0,0 3 0 0 0,0-2 0 0 0,0 0 0 0 0,0 1 0 0 0,0 1 0 0 0,1 1 0 0 0,-1 1 0 0 0,-6-5 0 0 0,-3-2 0 0 0,1 3 0 0 0,2 6 0 0 0,5 6 0 0 0,6 5 0 0 0,5 4 0 0 0,7 1 0 0 0,5 2 0 0 0,4 1 0 0 0,4 0 0 0 0,4 0 0 0 0,1-1 0 0 0,2 0 0 0 0,1 0 0 0 0,0 0 0 0 0,1-1 0 0 0,-5 1 0 0 0,0 0 0 0 0,0-4 0 0 0,0-7 0 0 0,1-8 0 0 0,5-14 0 0 0,1-7 0 0 0,0-4 0 0 0,-1 0 0 0 0,-3 1 0 0 0,-2 1 0 0 0,-1 5 0 0 0,0 2 0 0 0,1 4 0 0 0,1 1 0 0 0,1-1 0 0 0,-12 2 0 0 0,-10 2 0 0 0,-7 3 0 0 0,-5 2 0 0 0,-3 5 0 0 0,-1 2 0 0 0,0 0 0 0 0,0 0 0 0 0,-5 4 0 0 0,-2 3 0 0 0,1-3 0 0 0,2-1 0 0 0,1-2 0 0 0,2-3 0 0 0,1 0 0 0 0,1-2 0 0 0,1 0 0 0 0,0 3 0 0 0,3 3 0 0 0,4 5 0 0 0,4 3 0 0 0,3 3 0 0 0,6 1 0 0 0,2 1 0 0 0,3 1 0 0 0,4-1 0 0 0,4 1 0 0 0,1-5 0 0 0,1-3 0 0 0,1-5 0 0 0,1-3 0 0 0,1-2 0 0 0,2-9 0 0 0,2-5 0 0 0,-1-5 0 0 0,0-3 0 0 0,-5 0 0 0 0,-5 0 0 0 0,-8 0 0 0 0,-8 0 0 0 0,-8 4 0 0 0,-4 4 0 0 0,-11 5 0 0 0,-4 3 0 0 0,1 2 0 0 0,1 2 0 0 0,-1-6 0 0 0,1 1 0 0 0,5 5 0 0 0,7 12 0 0 0,6 7 0 0 0,5 3 0 0 0,3 2 0 0 0,2 0 0 0 0,-3-2 0 0 0,-2-1 0 0 0,-5-1 0 0 0,-3-4 0 0 0,-3-5 0 0 0,-1-4 0 0 0,-2-3 0 0 0,0-3 0 0 0,0-1 0 0 0,0-4 0 0 0,0-4 0 0 0,7-2 0 0 0,8 2 0 0 0,8-2 0 0 0,7 2 0 0 0,4 1 0 0 0,4 3 0 0 0,1 1 0 0 0,0 2 0 0 0,0 1 0 0 0,0 0 0 0 0,0 0 0 0 0,-1 1 0 0 0,-1-1 0 0 0,1 3 0 0 0,-5 4 0 0 0,-3 5 0 0 0,-4 2 0 0 0,-4 3 0 0 0,-1 2 0 0 0,-2 1 0 0 0,-1 0 0 0 0,4-3 0 0 0,3-8 0 0 0,4-8 0 0 0,4-8 0 0 0,6-9 0 0 0,3-5 0 0 0,1-2 0 0 0,-1-1 0 0 0,0 1 0 0 0,-2 0 0 0 0,-1 2 0 0 0,0 1 0 0 0,-2 1 0 0 0,-3 1 0 0 0,-7 0 0 0 0,-8 3 0 0 0,-8 5 0 0 0,-12 3 0 0 0,-6 4 0 0 0,-3 4 0 0 0,1 3 0 0 0,2 4 0 0 0,2 0 0 0 0,2-1 0 0 0,2-2 0 0 0,1 2 0 0 0,0-1 0 0 0,1 2 0 0 0,0 2 0 0 0,3 3 0 0 0,4 3 0 0 0,4 1 0 0 0,4 12 0 0 0,-2 12 0 0 0,-3 1 0 0 0,0-3 0 0 0,1 3 0 0 0,2-4 0 0 0,2-5 0 0 0,4-5 0 0 0,6-8 0 0 0,3-9 0 0 0,12-11 0 0 0,4-8 0 0 0,-2-6 0 0 0,-5-10 0 0 0,-3-5 0 0 0,-4-1 0 0 0,-4-4 0 0 0,0-1 0 0 0,2 3 0 0 0,-1 3 0 0 0,-2 3 0 0 0,-3 3 0 0 0,-1 2 0 0 0,2 1 0 0 0,3 1 0 0 0,-3 4 0 0 0,-6 4 0 0 0,-5 5 0 0 0,-4 2 0 0 0,-5 3 0 0 0,-3 4 0 0 0,0 2 0 0 0,-2-1 0 0 0,1 0 0 0 0,-1-1 0 0 0,1-1 0 0 0,0-1 0 0 0,0-4 0 0 0,0-4 0 0 0,0-5 0 0 0,4-2 0 0 0,7-3 0 0 0,8 3 0 0 0,7 2 0 0 0,5 1 0 0 0,5 2 0 0 0,2 3 0 0 0,0 2 0 0 0,1-1 0 0 0,0 0 0 0 0,-3 1 0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6771 3344 16383 0 0,'0'0'0'0'0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6771 3590 16383 0 0,'0'0'0'0'0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8326 4475 16383 0 0,'0'19'0'0'0,"0"29"0"0"0,0 11 0 0 0,0 18 0 0 0,0 18 0 0 0,0 21 0 0 0,0 8 0 0 0,0 4 0 0 0,0 16 0 0 0,0 6 0 0 0,0 13 0 0 0,0 8 0 0 0,0 10 0 0 0,0 10 0 0 0,-5-4 0 0 0,-3 0 0 0 0,1-24 0 0 0,2-36 0 0 0,6-33 0 0 0,3-27 0 0 0,1-20 0 0 0,0-13 0 0 0,-1-7 0 0 0,-2-3 0 0 0,0-1 0 0 0,-1 1 0 0 0,4 2 0 0 0,2 13 0 0 0,4 4 0 0 0,1 17 0 0 0,-3 20 0 0 0,4 3 0 0 0,-2-9 0 0 0,-2 6 0 0 0,-2-7 0 0 0,8 8 0 0 0,2-6 0 0 0,-2 1 0 0 0,-4-8 0 0 0,3 0 0 0 0,-3-6 0 0 0,-2-8 0 0 0,-3 2 0 0 0,-2-3 0 0 0,-2 5 0 0 0,-2-2 0 0 0,0-6 0 0 0,0-5 0 0 0,-1-5 0 0 0,1-4 0 0 0,-1-3 0 0 0,1-2 0 0 0,0-2 0 0 0,0 0 0 0 0,0-1 0 0 0,0 1 0 0 0,0 0 0 0 0,0-1 0 0 0,0 2 0 0 0,-5-1 0 0 0,-1 0 0 0 0,-1-1 0 0 0,-2 1 0 0 0,-6-1 0 0 0,-4 0 0 0 0,-5 0 0 0 0,-3 1 0 0 0,-2-1 0 0 0,-6 7 0 0 0,-15 13 0 0 0,-21 23 0 0 0,-30 22 0 0 0,-35 22 0 0 0,-10 1 0 0 0,-3-13 0 0 0,7-8 0 0 0,23-19 0 0 0,20-13 0 0 0,23-11 0 0 0,18-10 0 0 0,3 5 0 0 0,-12 18 0 0 0,-7 9 0 0 0,-6 8 0 0 0,-7 7 0 0 0,-11-1 0 0 0,1 2 0 0 0,5-5 0 0 0,14-11 0 0 0,9-8 0 0 0,12-10 0 0 0,21-15 0 0 0,32-14 0 0 0,33-12 0 0 0,28-8 0 0 0,32-6 0 0 0,37 3 0 0 0,34 14 0 0 0,33 15 0 0 0,27 3 0 0 0,28 1 0 0 0,15 7 0 0 0,-1 2 0 0 0,-1-1 0 0 0,-3-1 0 0 0,-22-9 0 0 0,-29-10 0 0 0,-28 2 0 0 0,-38-3 0 0 0,-38-7 0 0 0,-31-5 0 0 0,-22-5 0 0 0,-3-4 0 0 0,-5-2 0 0 0,7-2 0 0 0,-1 0 0 0 0,15 0 0 0 0,1 0 0 0 0,-5 0 0 0 0,3 1 0 0 0,-3-1 0 0 0,4 1 0 0 0,-3 0 0 0 0,5 0 0 0 0,-5 0 0 0 0,-5-5 0 0 0,-8-2 0 0 0,-6-4 0 0 0,-5-1 0 0 0,-2-3 0 0 0,-3 1 0 0 0,-2-2 0 0 0,-1-4 0 0 0,0 2 0 0 0,1 5 0 0 0,1-2 0 0 0,-1 2 0 0 0,2-1 0 0 0,10-4 0 0 0,9-9 0 0 0,1-4 0 0 0,-4 3 0 0 0,-5 6 0 0 0,-5 2 0 0 0,-8-2 0 0 0,-10-1 0 0 0,-7-2 0 0 0,-7-13 0 0 0,-3-3 0 0 0,-3-1 0 0 0,0-9 0 0 0,-1 0 0 0 0,-5-7 0 0 0,-7-1 0 0 0,-5 7 0 0 0,-6-12 0 0 0,2 1 0 0 0,0 7 0 0 0,-7-5 0 0 0,-4 4 0 0 0,0-3 0 0 0,0 3 0 0 0,-5 1 0 0 0,0 6 0 0 0,1 4 0 0 0,-3 1 0 0 0,0 3 0 0 0,2 3 0 0 0,3 3 0 0 0,2 2 0 0 0,2 3 0 0 0,2 1 0 0 0,1 1 0 0 0,-1 1 0 0 0,1-1 0 0 0,-10-4 0 0 0,-4-3 0 0 0,1 6 0 0 0,3 3 0 0 0,2 1 0 0 0,4 5 0 0 0,1 2 0 0 0,8-1 0 0 0,2-3 0 0 0,4-14 0 0 0,6-5 0 0 0,5-25 0 0 0,3-22 0 0 0,3-33 0 0 0,1-31 0 0 0,1-33 0 0 0,0-20 0 0 0,0-19 0 0 0,-6-15 0 0 0,-3-2 0 0 0,1 12 0 0 0,1 15 0 0 0,1 23 0 0 0,2 8 0 0 0,2 13 0 0 0,0 8 0 0 0,1 8 0 0 0,0 3 0 0 0,1 10 0 0 0,-1 9 0 0 0,17 2 0 0 0,7 3 0 0 0,3 6 0 0 0,-2-4 0 0 0,-6 3 0 0 0,-6 17 0 0 0,-5 4 0 0 0,-4 15 0 0 0,-2 17 0 0 0,-3 15 0 0 0,5 12 0 0 0,2 9 0 0 0,9-5 0 0 0,7-1 0 0 0,1 7 0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8835 2965 16383 0 0,'-5'-5'0'0'0,"-6"-6"0"0"0,-12-12 0 0 0,-7-7 0 0 0,-2 2 0 0 0,-3 5 0 0 0,1 8 0 0 0,1 0 0 0 0,2 3 0 0 0,-6-7 0 0 0,0 0 0 0 0,1 3 0 0 0,-9-1 0 0 0,-3 3 0 0 0,-9 3 0 0 0,-11-2 0 0 0,1 2 0 0 0,6 2 0 0 0,10 3 0 0 0,8 3 0 0 0,7 6 0 0 0,4 8 0 0 0,3 7 0 0 0,1 5 0 0 0,0 15 0 0 0,0 6 0 0 0,-12 19 0 0 0,-6 5 0 0 0,1 12 0 0 0,7-2 0 0 0,0-3 0 0 0,2-10 0 0 0,6-10 0 0 0,4-9 0 0 0,6-8 0 0 0,6-4 0 0 0,6-3 0 0 0,9-2 0 0 0,9 0 0 0 0,8-6 0 0 0,5-6 0 0 0,5-6 0 0 0,2-6 0 0 0,1-2 0 0 0,-1 3 0 0 0,-4 5 0 0 0,-24 12 0 0 0,-35 19 0 0 0,-34 14 0 0 0,-23 14 0 0 0,-12 12 0 0 0,-1 8 0 0 0,1 19 0 0 0,6 6 0 0 0,14 7 0 0 0,20-12 0 0 0,11-3 0 0 0,13-13 0 0 0,13-18 0 0 0,6-5 0 0 0,6-10 0 0 0,5-10 0 0 0,9-8 0 0 0,4 4 0 0 0,7-2 0 0 0,6-4 0 0 0,5-8 0 0 0,4-5 0 0 0,20-7 0 0 0,7-8 0 0 0,24-5 0 0 0,20-4 0 0 0,16-4 0 0 0,10 0 0 0 0,-10-2 0 0 0,-20-4 0 0 0,-3-13 0 0 0,-12-8 0 0 0,-14-5 0 0 0,-14-3 0 0 0,-4-5 0 0 0,-11-3 0 0 0,-6 3 0 0 0,-9 12 0 0 0,-7 26 0 0 0,-7 20 0 0 0,-4 29 0 0 0,-3 12 0 0 0,-1 24 0 0 0,0 14 0 0 0,4-3 0 0 0,13-3 0 0 0,15-5 0 0 0,7-12 0 0 0,2-20 0 0 0,-1-18 0 0 0,9-16 0 0 0,2-10 0 0 0,14-8 0 0 0,2-9 0 0 0,13-21 0 0 0,9-16 0 0 0,6-17 0 0 0,11-23 0 0 0,-7-1 0 0 0,-4-9 0 0 0,-17 5 0 0 0,-16-4 0 0 0,-14-8 0 0 0,-14 7 0 0 0,-7-2 0 0 0,-8-1 0 0 0,-8 10 0 0 0,1 15 0 0 0,4 20 0 0 0,15 30 0 0 0,14 28 0 0 0,4 14 0 0 0,0 9 0 0 0,2 9 0 0 0,-3 3 0 0 0,-3-1 0 0 0,-4-1 0 0 0,-4-4 0 0 0,-3-1 0 0 0,8 2 0 0 0,2 1 0 0 0,0-6 0 0 0,21 9 0 0 0,23 4 0 0 0,12-1 0 0 0,18 4 0 0 0,-5-5 0 0 0,-18-11 0 0 0,-19-15 0 0 0,-23-25 0 0 0,-21-18 0 0 0,-9-8 0 0 0,-10-15 0 0 0,6-21 0 0 0,-2-15 0 0 0,3-14 0 0 0,-2-13 0 0 0,-3-9 0 0 0,-5 11 0 0 0,-4 8 0 0 0,-2 16 0 0 0,-3 18 0 0 0,0 16 0 0 0,-1 12 0 0 0,-5-3 0 0 0,-6 6 0 0 0,-7 5 0 0 0,-5 7 0 0 0,-4 9 0 0 0,-1 6 0 0 0,0 6 0 0 0,9 4 0 0 0,13 1 0 0 0,25-9 0 0 0,14-9 0 0 0,7-6 0 0 0,14-22 0 0 0,9-20 0 0 0,11-14 0 0 0,4-18 0 0 0,-12-6 0 0 0,-10-16 0 0 0,-15 8 0 0 0,-14 0 0 0 0,-11 15 0 0 0,-9 6 0 0 0,-5 16 0 0 0,-7 14 0 0 0,-9 14 0 0 0,-6 14 0 0 0,-16 12 0 0 0,-6 11 0 0 0,-1 6 0 0 0,-8 5 0 0 0,-1 6 0 0 0,-14 2 0 0 0,-17 17 0 0 0,-11 4 0 0 0,-6 3 0 0 0,10 0 0 0 0,3 5 0 0 0,1 2 0 0 0,10 0 0 0 0,12-3 0 0 0,13-3 0 0 0,14-1 0 0 0,10-3 0 0 0,9-11 0 0 0,8-13 0 0 0,11-25 0 0 0,16-19 0 0 0,11-19 0 0 0,0-6 0 0 0,-3 3 0 0 0,-2 6 0 0 0,-4 8 0 0 0,-6 6 0 0 0,-9 11 0 0 0,-10 10 0 0 0,-9 8 0 0 0,-8 6 0 0 0,-10 15 0 0 0,-4 10 0 0 0,-2 6 0 0 0,2 0 0 0 0,2-6 0 0 0,3-5 0 0 0,1-6 0 0 0,1-4 0 0 0,1-3 0 0 0,1 3 0 0 0,1 6 0 0 0,-1 5 0 0 0,1 5 0 0 0,-1 0 0 0 0,-1-5 0 0 0,0 0 0 0 0,0 3 0 0 0,-1-3 0 0 0,0-3 0 0 0,-5 5 0 0 0,-1 0 0 0 0,1-3 0 0 0,1-4 0 0 0,3-4 0 0 0,1-8 0 0 0,2-4 0 0 0,0-6 0 0 0,6-6 0 0 0,11-7 0 0 0,8-3 0 0 0,10-3 0 0 0,3-1 0 0 0,6 0 0 0 0,0 0 0 0 0,-2 0 0 0 0,6-5 0 0 0,-5-1 0 0 0,-9 6 0 0 0,-22 14 0 0 0,-13 14 0 0 0,-6 13 0 0 0,-2 9 0 0 0,1 2 0 0 0,2 2 0 0 0,2-3 0 0 0,2 0 0 0 0,1 1 0 0 0,1-2 0 0 0,0 0 0 0 0,1 2 0 0 0,10 13 0 0 0,8 6 0 0 0,6 0 0 0 0,4 0 0 0 0,6-3 0 0 0,3-7 0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7662 8260 16383 0 0,'0'0'0'0'0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8141 8268 16383 0 0,'0'0'0'0'0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7675 8318 16383 0 0,'0'0'0'0'0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7765 8299 16383 0 0,'-6'4'0'0'0,"-6"3"0"0"0,-6-1 0 0 0,-6-1 0 0 0,-3-2 0 0 0,8 4 0 0 0,11 0 0 0 0,13 0 0 0 0,11-3 0 0 0,6 0 0 0 0,0-2 0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7743 8280 16383 0 0,'0'0'0'0'0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7432 8338 16383 0 0,'0'0'0'0'0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12432 7032 16383 0 0,'3'3'0'0'0,"1"4"0"0"0,0 4 0 0 0,2 3 0 0 0,0 9 0 0 0,3 3 0 0 0,2 2 0 0 0,0-2 0 0 0,-2-1 0 0 0,-3-3 0 0 0,-2 0 0 0 0,1-2 0 0 0,1 0 0 0 0,-2-1 0 0 0,-1 0 0 0 0,-1 0 0 0 0,-1-1 0 0 0,-1 1 0 0 0,0 0 0 0 0,0-1 0 0 0,3 1 0 0 0,1 0 0 0 0,-1 0 0 0 0,1-1 0 0 0,-2 1 0 0 0,-1-4 0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7655 8154 16383 0 0,'0'0'0'0'0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8155 8203 16383 0 0,'0'0'0'0'0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7683 8183 16383 0 0,'0'0'0'0'0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7703 8260 16383 0 0,'0'0'0'0'0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7684 8341 16383 0 0,'0'0'0'0'0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7684 8341 16383 0 0,'0'0'0'0'0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7486 8361 16383 0 0,'0'0'0'0'0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7486 8361 16383 0 0,'0'0'0'0'0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8145 8255 16383 0 0,'0'0'0'0'0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5728 7544 16383 0 0,'5'5'0'0'0,"6"6"0"0"0,7 7 0 0 0,5 4 0 0 0,4 5 0 0 0,2-3 0 0 0,2-1 0 0 0,1-4 0 0 0,0 0 0 0 0,-1-4 0 0 0,0 1 0 0 0,0-2 0 0 0,-1-4 0 0 0,0 1 0 0 0,0 5 0 0 0,-6-2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12353 7454 16383 0 0,'0'3'0'0'0,"3"2"0"0"0,4 2 0 0 0,12 8 0 0 0,5 4 0 0 0,2 2 0 0 0,2 7 0 0 0,0 1 0 0 0,-1-1 0 0 0,2-5 0 0 0,2-10 0 0 0,-6-10 0 0 0,-3-8 0 0 0,-6-7 0 0 0,-3-5 0 0 0,-3-1 0 0 0,-3 1 0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6372 7550 16383 0 0,'0'5'0'0'0,"0"6"0"0"0,-10 13 0 0 0,-9 6 0 0 0,-1 3 0 0 0,-2 1 0 0 0,-14 11 0 0 0,-6 4 0 0 0,0-1 0 0 0,1-3 0 0 0,3-5 0 0 0,3-3 0 0 0,2-4 0 0 0,3-3 0 0 0,6-1 0 0 0,7-1 0 0 0,12-1 0 0 0,10-5 0 0 0,11-1 0 0 0,8-4 0 0 0,6-5 0 0 0,1-4 0 0 0,2 1 0 0 0,0-1 0 0 0,-2-2 0 0 0,0-2 0 0 0,-1-1 0 0 0,10-2 0 0 0,3 0 0 0 0,0-1 0 0 0,-3-1 0 0 0,-2 1 0 0 0,-4-5 0 0 0,-7-7 0 0 0,-8-6 0 0 0,-13-7 0 0 0,-7-3 0 0 0,-8-3 0 0 0,-3-1 0 0 0,0 0 0 0 0,3 1 0 0 0,3 0 0 0 0,2 1 0 0 0,-3 0 0 0 0,0 2 0 0 0,1-1 0 0 0,1 1 0 0 0,2 1 0 0 0,1 4 0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4829 6750 16383 0 0,'-5'-5'0'0'0,"-6"-2"0"0"0,-7 6 0 0 0,-5 2 0 0 0,-4 7 0 0 0,-2 6 0 0 0,-2 5 0 0 0,1 1 0 0 0,0 0 0 0 0,5 2 0 0 0,7 2 0 0 0,7 2 0 0 0,5 2 0 0 0,3 1 0 0 0,3 1 0 0 0,1 0 0 0 0,0 0 0 0 0,0 0 0 0 0,5 0 0 0 0,6-4 0 0 0,6-3 0 0 0,5-4 0 0 0,3-6 0 0 0,2 0 0 0 0,1 2 0 0 0,1 4 0 0 0,-6 3 0 0 0,-6 4 0 0 0,-6 1 0 0 0,-10 2 0 0 0,-5 0 0 0 0,-3 0 0 0 0,-4 1 0 0 0,-6-1 0 0 0,-4 0 0 0 0,-4 0 0 0 0,-3-6 0 0 0,-2-6 0 0 0,-1-1 0 0 0,1 1 0 0 0,-1-3 0 0 0,-1 2 0 0 0,2-2 0 0 0,0-3 0 0 0,-1 0 0 0 0,6 0 0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4911 7178 16383 0 0,'0'-4'0'0'0,"0"2"0"0"0,0 8 0 0 0,0 7 0 0 0,0 6 0 0 0,0 5 0 0 0,0 4 0 0 0,10 7 0 0 0,7 1 0 0 0,7 1 0 0 0,3-3 0 0 0,2-1 0 0 0,1-6 0 0 0,0-8 0 0 0,0-7 0 0 0,0-6 0 0 0,-1-4 0 0 0,1-7 0 0 0,-1-7 0 0 0,0-7 0 0 0,0-5 0 0 0,-4-3 0 0 0,-2-3 0 0 0,-1 1 0 0 0,-2-2 0 0 0,-7 0 0 0 0,-4 1 0 0 0,-4 1 0 0 0,-3-1 0 0 0,-1 0 0 0 0,-2 1 0 0 0,-5 1 0 0 0,-15 0 0 0 0,-11 5 0 0 0,-3 6 0 0 0,-2 1 0 0 0,1-1 0 0 0,2 2 0 0 0,0 8 0 0 0,8 11 0 0 0,7 9 0 0 0,12 8 0 0 0,7 5 0 0 0,-1 3 0 0 0,-5 2 0 0 0,-7 0 0 0 0,-5-1 0 0 0,-1-5 0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5372 6620 16383 0 0,'0'6'0'0'0,"0"6"0"0"0,0 6 0 0 0,0 16 0 0 0,11 19 0 0 0,4 4 0 0 0,-1-1 0 0 0,-3-7 0 0 0,-3-7 0 0 0,-4-4 0 0 0,-1-5 0 0 0,3-2 0 0 0,1-2 0 0 0,-2-1 0 0 0,0 1 0 0 0,3-1 0 0 0,4 0 0 0 0,12 7 0 0 0,6 1 0 0 0,-3 0 0 0 0,0-2 0 0 0,-5-1 0 0 0,-1-2 0 0 0,0-1 0 0 0,2 0 0 0 0,-3 0 0 0 0,-1-2 0 0 0,-3-4 0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5840 7308 16383 0 0,'5'-5'0'0'0,"1"-7"0"0"0,0-7 0 0 0,-1-5 0 0 0,-2-4 0 0 0,-1-2 0 0 0,-6-2 0 0 0,-2 0 0 0 0,-6-1 0 0 0,0 2 0 0 0,2 0 0 0 0,2 1 0 0 0,-2 1 0 0 0,1-1 0 0 0,-4 1 0 0 0,-4 0 0 0 0,1 6 0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5731 6378 16383 0 0,'0'-4'0'0'0,"0"-3"0"0"0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6203 6900 16383 0 0,'0'-5'0'0'0,"-5"-6"0"0"0,-7 3 0 0 0,-7 9 0 0 0,-4 9 0 0 0,-3 7 0 0 0,-3 7 0 0 0,5 2 0 0 0,-4 8 0 0 0,3 2 0 0 0,6 1 0 0 0,6-2 0 0 0,10-1 0 0 0,10-2 0 0 0,5-1 0 0 0,4-1 0 0 0,4 0 0 0 0,4-6 0 0 0,3-7 0 0 0,1-6 0 0 0,1-5 0 0 0,0-4 0 0 0,1-6 0 0 0,0-8 0 0 0,-1-7 0 0 0,-5-5 0 0 0,-7-4 0 0 0,-5-2 0 0 0,-6-3 0 0 0,7-10 0 0 0,2-5 0 0 0,-2 1 0 0 0,-3 2 0 0 0,-4 4 0 0 0,-2 4 0 0 0,-2 3 0 0 0,-1 1 0 0 0,-2 1 0 0 0,1 2 0 0 0,-1 1 0 0 0,1-1 0 0 0,-1 12 0 0 0,1 24 0 0 0,0 16 0 0 0,0 21 0 0 0,0 8 0 0 0,0 11 0 0 0,0 1 0 0 0,0-6 0 0 0,0-7 0 0 0,0-6 0 0 0,0-7 0 0 0,0-3 0 0 0,0-3 0 0 0,0-2 0 0 0,0-1 0 0 0,4-1 0 0 0,3-5 0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6263 6400 16383 0 0,'5'-4'0'0'0,"6"2"0"0"0,1 7 0 0 0,-1 8 0 0 0,-3 6 0 0 0,-3 4 0 0 0,-1 5 0 0 0,-3 2 0 0 0,0 0 0 0 0,-2 0 0 0 0,1 1 0 0 0,-1 0 0 0 0,1-2 0 0 0,0 1 0 0 0,-1-1 0 0 0,-4 1 0 0 0,-1-1 0 0 0,0 0 0 0 0,-4 0 0 0 0,0 0 0 0 0,-4 0 0 0 0,1 0 0 0 0,3-5 0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6488 7021 16383 0 0,'5'0'0'0'0,"6"0"0"0"0,6 0 0 0 0,5 0 0 0 0,4 0 0 0 0,2 0 0 0 0,2 0 0 0 0,0 0 0 0 0,0 0 0 0 0,1 0 0 0 0,-1 0 0 0 0,0 0 0 0 0,0 0 0 0 0,0 0 0 0 0,0 0 0 0 0,-1 0 0 0 0,0 0 0 0 0,1-5 0 0 0,-1-1 0 0 0,0-5 0 0 0,0-6 0 0 0,0-6 0 0 0,1-4 0 0 0,-6-2 0 0 0,-5-1 0 0 0,-8 0 0 0 0,-4 0 0 0 0,-4 0 0 0 0,-7-1 0 0 0,-8 1 0 0 0,-7 0 0 0 0,1 1 0 0 0,-2 0 0 0 0,-2 6 0 0 0,-3 6 0 0 0,0 7 0 0 0,-2 4 0 0 0,-2 3 0 0 0,0 8 0 0 0,0 2 0 0 0,0 5 0 0 0,0 5 0 0 0,0 0 0 0 0,0 2 0 0 0,1 3 0 0 0,4 3 0 0 0,7 2 0 0 0,6 0 0 0 0,4 2 0 0 0,5 0 0 0 0,1 0 0 0 0,2-1 0 0 0,0 2 0 0 0,1-1 0 0 0,-1 0 0 0 0,-1 0 0 0 0,1 1 0 0 0,-1-1 0 0 0,0 1 0 0 0,0-1 0 0 0,0 0 0 0 0,0 0 0 0 0,0 1 0 0 0,5-1 0 0 0,1 1 0 0 0,5 0 0 0 0,5 0 0 0 0,5 0 0 0 0,3 0 0 0 0,3 0 0 0 0,2-1 0 0 0,0 0 0 0 0,-4-5 0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6703 9139 16383 0 0,'0'5'0'0'0,"0"8"0"0"0,0 17 0 0 0,-6 20 0 0 0,-1 7 0 0 0,0 22 0 0 0,-9 14 0 0 0,-2 14 0 0 0,-4 10 0 0 0,2 8 0 0 0,-1 11 0 0 0,3-1 0 0 0,4-2 0 0 0,-1-2 0 0 0,-9 1 0 0 0,0-18 0 0 0,-2-12 0 0 0,4-7 0 0 0,5-15 0 0 0,6-14 0 0 0,5-14 0 0 0,3-10 0 0 0,2-7 0 0 0,2 8 0 0 0,0 0 0 0 0,0-2 0 0 0,0 12 0 0 0,-5 3 0 0 0,-2-4 0 0 0,0-4 0 0 0,1-6 0 0 0,1-4 0 0 0,2-4 0 0 0,1-2 0 0 0,6 9 0 0 0,7 3 0 0 0,6-1 0 0 0,6 6 0 0 0,2 0 0 0 0,3-8 0 0 0,0-12 0 0 0,1-10 0 0 0,17-3 0 0 0,22 1 0 0 0,37-2 0 0 0,21-4 0 0 0,40-3 0 0 0,36-4 0 0 0,26-1 0 0 0,11-3 0 0 0,7 0 0 0 0,-3-1 0 0 0,-6 0 0 0 0,-22 12 0 0 0,-31 3 0 0 0,-32 0 0 0 0,-19-2 0 0 0,-28-4 0 0 0,-10-3 0 0 0,-15-8 0 0 0,7-8 0 0 0,4-3 0 0 0,23 1 0 0 0,14-3 0 0 0,20 1 0 0 0,14 4 0 0 0,16-9 0 0 0,6-1 0 0 0,-13 3 0 0 0,-31 0 0 0 0,-34 3 0 0 0,-30 4 0 0 0,-23 4 0 0 0,-15-2 0 0 0,-9 1 0 0 0,-4-4 0 0 0,4-10 0 0 0,2-1 0 0 0,0-2 0 0 0,1-1 0 0 0,9-2 0 0 0,3-2 0 0 0,-2 0 0 0 0,-8 1 0 0 0,-5-12 0 0 0,-7-3 0 0 0,-8-9 0 0 0,-6-1 0 0 0,-5 3 0 0 0,-3 6 0 0 0,-2 5 0 0 0,0 4 0 0 0,-1 2 0 0 0,1 2 0 0 0,0-16 0 0 0,0-6 0 0 0,1-15 0 0 0,0-12 0 0 0,0 3 0 0 0,0-3 0 0 0,0 9 0 0 0,0 10 0 0 0,0 11 0 0 0,0 9 0 0 0,0 7 0 0 0,0 4 0 0 0,0 4 0 0 0,-5-1 0 0 0,-2 1 0 0 0,-4 0 0 0 0,-6 0 0 0 0,-9-6 0 0 0,-6-2 0 0 0,-3 5 0 0 0,0 3 0 0 0,0 0 0 0 0,1 6 0 0 0,-4-5 0 0 0,-1-2 0 0 0,-10-3 0 0 0,-1 0 0 0 0,-8 0 0 0 0,0 0 0 0 0,6 5 0 0 0,-6 2 0 0 0,3 0 0 0 0,6 5 0 0 0,-6-1 0 0 0,-3-7 0 0 0,-9-4 0 0 0,3 3 0 0 0,-5-4 0 0 0,4 2 0 0 0,-4-3 0 0 0,-5-2 0 0 0,4-1 0 0 0,-9 1 0 0 0,-26-5 0 0 0,-12-3 0 0 0,-9-3 0 0 0,-4-7 0 0 0,2 1 0 0 0,-4 10 0 0 0,3 6 0 0 0,8 4 0 0 0,9 7 0 0 0,1 8 0 0 0,-2 7 0 0 0,1-5 0 0 0,-9-1 0 0 0,1 3 0 0 0,4 3 0 0 0,-7 4 0 0 0,-4 2 0 0 0,-2 2 0 0 0,-3 2 0 0 0,17 1 0 0 0,23-1 0 0 0,11 1 0 0 0,14 0 0 0 0,14-1 0 0 0,11 0 0 0 0,7 0 0 0 0,4 1 0 0 0,-13-1 0 0 0,-14 0 0 0 0,-3-1 0 0 0,-13 1 0 0 0,1 0 0 0 0,8 0 0 0 0,9 0 0 0 0,9 0 0 0 0,9 0 0 0 0,4 0 0 0 0,4 0 0 0 0,1 0 0 0 0,0 0 0 0 0,0 0 0 0 0,1 5 0 0 0,4 1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13642 6680 16383 0 0,'-3'0'0'0'0,"-5"3"0"0"0,-5 4 0 0 0,-2 2 0 0 0,-3 1 0 0 0,-1 3 0 0 0,2 2 0 0 0,5 1 0 0 0,1 1 0 0 0,2 1 0 0 0,3 0 0 0 0,3 1 0 0 0,1 0 0 0 0,1-1 0 0 0,2 1 0 0 0,-1 0 0 0 0,1-1 0 0 0,2 0 0 0 0,5-2 0 0 0,3-5 0 0 0,3-4 0 0 0,3-3 0 0 0,1-3 0 0 0,1-1 0 0 0,0 0 0 0 0,1-1 0 0 0,-1 0 0 0 0,1-3 0 0 0,-1-3 0 0 0,-3-5 0 0 0,-5-2 0 0 0,-4-3 0 0 0,-3-1 0 0 0,-2-1 0 0 0,-5 0 0 0 0,-8-4 0 0 0,-2 0 0 0 0,0 0 0 0 0,0 0 0 0 0,-1 2 0 0 0,5 1 0 0 0,8 7 0 0 0,7 9 0 0 0,5 9 0 0 0,1 6 0 0 0,-1 4 0 0 0,-3 3 0 0 0,-3 1 0 0 0,-4 0 0 0 0,-7-2 0 0 0,-4-5 0 0 0,-5-1 0 0 0,-1 0 0 0 0,-3-1 0 0 0,-1-3 0 0 0,0-5 0 0 0,0-7 0 0 0,7-4 0 0 0,5-5 0 0 0,7-2 0 0 0,8 1 0 0 0,4 3 0 0 0,5 4 0 0 0,8 3 0 0 0,5 2 0 0 0,1 2 0 0 0,-3 1 0 0 0,-1 1 0 0 0,-4 3 0 0 0,-1 4 0 0 0,-4 0 0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9882 9502 16383 0 0,'-5'0'0'0'0,"-6"-5"0"0"0,-1-6 0 0 0,-4-7 0 0 0,-4-4 0 0 0,-3-4 0 0 0,-3-2 0 0 0,-1-1 0 0 0,-1 0 0 0 0,3-1 0 0 0,2 1 0 0 0,5-1 0 0 0,5 0 0 0 0,5 0 0 0 0,4 1 0 0 0,2 0 0 0 0,2-1 0 0 0,1 1 0 0 0,10-4 0 0 0,8-2 0 0 0,5 0 0 0 0,5 7 0 0 0,1 12 0 0 0,1 14 0 0 0,-5 12 0 0 0,-7 10 0 0 0,-7 7 0 0 0,-5 14 0 0 0,-4 4 0 0 0,-2 0 0 0 0,-2-3 0 0 0,0-4 0 0 0,-6-2 0 0 0,-6-4 0 0 0,-5-1 0 0 0,-5-2 0 0 0,2-6 0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9884 8794 16383 0 0,'5'6'0'0'0,"7"17"0"0"0,7 11 0 0 0,5 4 0 0 0,-2 2 0 0 0,1-1 0 0 0,-4-2 0 0 0,-5 7 0 0 0,0 2 0 0 0,-2-3 0 0 0,1-3 0 0 0,-1-8 0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10499 8931 16383 0 0,'0'-5'0'0'0,"0"-6"0"0"0,-4-6 0 0 0,-8-2 0 0 0,-5 4 0 0 0,-5 4 0 0 0,-4 4 0 0 0,-2 7 0 0 0,-2 5 0 0 0,0 6 0 0 0,0 5 0 0 0,0 6 0 0 0,1 3 0 0 0,0 2 0 0 0,1 2 0 0 0,5 0 0 0 0,6 0 0 0 0,6 0 0 0 0,5 0 0 0 0,4 1 0 0 0,6-1 0 0 0,8 0 0 0 0,7 0 0 0 0,5-5 0 0 0,4-2 0 0 0,2 0 0 0 0,0-3 0 0 0,2-5 0 0 0,-1-5 0 0 0,0-4 0 0 0,-2-3 0 0 0,16-7 0 0 0,3-6 0 0 0,-5-9 0 0 0,-11-4 0 0 0,-10 7 0 0 0,-5 10 0 0 0,1 14 0 0 0,2 9 0 0 0,3 8 0 0 0,1 4 0 0 0,-2 3 0 0 0,-1 1 0 0 0,-3 0 0 0 0,-6 0 0 0 0,1-1 0 0 0,-2-6 0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11121 8968 16383 0 0,'0'-6'0'0'0,"0"-6"0"0"0,0-6 0 0 0,0-4 0 0 0,-4-4 0 0 0,-8-2 0 0 0,-5-1 0 0 0,-5-1 0 0 0,-5 6 0 0 0,-1 6 0 0 0,-2 11 0 0 0,0 12 0 0 0,0 9 0 0 0,1 3 0 0 0,0 3 0 0 0,0 3 0 0 0,5 3 0 0 0,1 1 0 0 0,6 2 0 0 0,4 0 0 0 0,1 2 0 0 0,1-1 0 0 0,-7 5 0 0 0,-1 2 0 0 0,3 1 0 0 0,-1-2 0 0 0,3-2 0 0 0,3-1 0 0 0,4-3 0 0 0,3 0 0 0 0,2 0 0 0 0,7 0 0 0 0,7 0 0 0 0,6 0 0 0 0,5-6 0 0 0,5-6 0 0 0,1-7 0 0 0,1-5 0 0 0,1-3 0 0 0,-1-3 0 0 0,1-1 0 0 0,-2 0 0 0 0,1-5 0 0 0,-1-2 0 0 0,-1-4 0 0 0,1-5 0 0 0,-5-4 0 0 0,-2-4 0 0 0,-4-3 0 0 0,-1-2 0 0 0,-3-1 0 0 0,-3 0 0 0 0,-5-1 0 0 0,-2 1 0 0 0,2 1 0 0 0,6 0 0 0 0,1 1 0 0 0,2 0 0 0 0,-6 11 0 0 0,-10 31 0 0 0,-4 34 0 0 0,-2 39 0 0 0,0 27 0 0 0,2 22 0 0 0,1 25 0 0 0,2 13 0 0 0,6 0 0 0 0,3-24 0 0 0,0-22 0 0 0,4-26 0 0 0,0-26 0 0 0,-2-20 0 0 0,-2-20 0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11125 9095 16383 0 0,'5'5'0'0'0,"1"8"0"0"0,0 18 0 0 0,5 18 0 0 0,-1 8 0 0 0,-1-1 0 0 0,-2-4 0 0 0,2-6 0 0 0,5-6 0 0 0,5-15 0 0 0,16-12 0 0 0,7-13 0 0 0,18-11 0 0 0,4-10 0 0 0,7-6 0 0 0,-4-4 0 0 0,-8-1 0 0 0,-10-1 0 0 0,-12 1 0 0 0,-14 1 0 0 0,-9 0 0 0 0,-8 2 0 0 0,-5-9 0 0 0,-3-4 0 0 0,0 1 0 0 0,-1 2 0 0 0,1 7 0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11734 8987 16383 0 0,'4'0'0'0'0,"8"0"0"0"0,16 0 0 0 0,9 0 0 0 0,15 0 0 0 0,3 0 0 0 0,-3 0 0 0 0,6 0 0 0 0,-3 0 0 0 0,-6 0 0 0 0,-10 0 0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12099 8890 16383 0 0,'-5'5'0'0'0,"-7"6"0"0"0,-12 13 0 0 0,-8 17 0 0 0,3 18 0 0 0,-1 13 0 0 0,7 2 0 0 0,5-8 0 0 0,7-8 0 0 0,5-10 0 0 0,4-9 0 0 0,2-5 0 0 0,1-3 0 0 0,0-2 0 0 0,5-1 0 0 0,6-6 0 0 0,6-6 0 0 0,5-6 0 0 0,3-5 0 0 0,3-2 0 0 0,1-8 0 0 0,-1-2 0 0 0,12-6 0 0 0,3-5 0 0 0,-6 1 0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12173 9291 16383 0 0,'-4'-5'0'0'0,"-8"-1"0"0"0,-7 0 0 0 0,-5 1 0 0 0,2 2 0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12149 9479 16383 0 0,'-4'0'0'0'0,"-17"0"0"0"0,-9 0 0 0 0,-3 5 0 0 0,-3 1 0 0 0,0 0 0 0 0,2-6 0 0 0,7-8 0 0 0,7-7 0 0 0,3-6 0 0 0,4-6 0 0 0,4-3 0 0 0,4-1 0 0 0,3 0 0 0 0,1-1 0 0 0,-4 1 0 0 0,-1-1 0 0 0,0 1 0 0 0,2 0 0 0 0,1 2 0 0 0,1 0 0 0 0,6 0 0 0 0,2 1 0 0 0,5-1 0 0 0,6 1 0 0 0,5 0 0 0 0,4-1 0 0 0,2 6 0 0 0,1 6 0 0 0,1 1 0 0 0,-1-1 0 0 0,15-3 0 0 0,4 2 0 0 0,8 5 0 0 0,0 8 0 0 0,-3 6 0 0 0,-7 7 0 0 0,-11 7 0 0 0,-11 6 0 0 0,-15 5 0 0 0,-14 3 0 0 0,-10 1 0 0 0,-9 0 0 0 0,-3-5 0 0 0,-3-7 0 0 0,-2-1 0 0 0,1 1 0 0 0,-1-3 0 0 0,7-3 0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6906 9783 16383 0 0,'-5'0'0'0'0,"-6"5"0"0"0,-7 6 0 0 0,-4 6 0 0 0,-3 5 0 0 0,-4 4 0 0 0,5 2 0 0 0,1 1 0 0 0,4 1 0 0 0,1 0 0 0 0,3 0 0 0 0,4 0 0 0 0,5 0 0 0 0,2 10 0 0 0,2 4 0 0 0,7-1 0 0 0,7-2 0 0 0,6-4 0 0 0,6-3 0 0 0,2-2 0 0 0,12-7 0 0 0,5-3 0 0 0,-1 0 0 0 0,-2 1 0 0 0,-4 1 0 0 0,-3 1 0 0 0,-17 6 0 0 0,-11 3 0 0 0,-11 0 0 0 0,-10-5 0 0 0,-16-3 0 0 0,-9-6 0 0 0,-2-6 0 0 0,1-6 0 0 0,4-4 0 0 0,2-2 0 0 0,3-2 0 0 0,7-1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13509 7388 16383 0 0,'0'-3'0'0'0,"0"-4"0"0"0,0-4 0 0 0,0-4 0 0 0,0-2 0 0 0,0-2 0 0 0,0-1 0 0 0,0 0 0 0 0,0 0 0 0 0,0 1 0 0 0,0 0 0 0 0,0 0 0 0 0,0 1 0 0 0,3-1 0 0 0,-2 4 0 0 0,-4 7 0 0 0,-6 8 0 0 0,-3 7 0 0 0,-3 5 0 0 0,-2 1 0 0 0,-2 1 0 0 0,0 2 0 0 0,7-3 0 0 0,7-5 0 0 0,9-5 0 0 0,7-6 0 0 0,4-3 0 0 0,3 1 0 0 0,1-3 0 0 0,1 0 0 0 0,0-2 0 0 0,-1-1 0 0 0,0 0 0 0 0,0 6 0 0 0,0 3 0 0 0,0 5 0 0 0,1 5 0 0 0,2 8 0 0 0,1 3 0 0 0,0 3 0 0 0,-1-1 0 0 0,-5 0 0 0 0,-4-4 0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7363 10267 16383 0 0,'0'-6'0'0'0,"0"-6"0"0"0,0-6 0 0 0,-5-4 0 0 0,-6 1 0 0 0,-6 4 0 0 0,-5 6 0 0 0,-3 3 0 0 0,-13 15 0 0 0,-4 10 0 0 0,-1 6 0 0 0,9 6 0 0 0,8 3 0 0 0,10 1 0 0 0,7 1 0 0 0,5-2 0 0 0,9-1 0 0 0,7-5 0 0 0,6-8 0 0 0,6-7 0 0 0,4-5 0 0 0,1-8 0 0 0,2-4 0 0 0,-1-6 0 0 0,0-6 0 0 0,0-4 0 0 0,-6 2 0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7679 9751 16383 0 0,'-10'10'0'0'0,"-4"9"0"0"0,0 17 0 0 0,4 7 0 0 0,-3 13 0 0 0,1 3 0 0 0,2-4 0 0 0,-7 5 0 0 0,-1-1 0 0 0,2-6 0 0 0,-1 4 0 0 0,2-3 0 0 0,4-5 0 0 0,-2-6 0 0 0,2-6 0 0 0,3-3 0 0 0,3-3 0 0 0,-4-2 0 0 0,2-1 0 0 0,0 0 0 0 0,2 0 0 0 0,2 0 0 0 0,2 1 0 0 0,0 0 0 0 0,1-5 0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7624 10257 16383 0 0,'0'5'0'0'0,"5"7"0"0"0,1 6 0 0 0,0 5 0 0 0,4 4 0 0 0,4 2 0 0 0,6-3 0 0 0,3-7 0 0 0,3-11 0 0 0,3-12 0 0 0,-3-10 0 0 0,-1-7 0 0 0,-1-5 0 0 0,-3-4 0 0 0,-6 3 0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8050 9927 16383 0 0,'0'6'0'0'0,"0"6"0"0"0,0 6 0 0 0,0 4 0 0 0,0 5 0 0 0,0 2 0 0 0,0 2 0 0 0,0 1 0 0 0,0 0 0 0 0,0 0 0 0 0,0-1 0 0 0,0-1 0 0 0,0 0 0 0 0,0 1 0 0 0,0 9 0 0 0,0 3 0 0 0,0 10 0 0 0,0 1 0 0 0,0-4 0 0 0,0-5 0 0 0,0-6 0 0 0,0-8 0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7934 10150 16383 0 0,'5'-5'0'0'0,"6"-1"0"0"0,6 0 0 0 0,5-3 0 0 0,5-1 0 0 0,1 2 0 0 0,1 2 0 0 0,1 2 0 0 0,0 2 0 0 0,-5 1 0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8266 10385 16383 0 0,'6'0'0'0'0,"6"-5"0"0"0,6-6 0 0 0,5-6 0 0 0,14-1 0 0 0,6-1 0 0 0,0 2 0 0 0,-1 4 0 0 0,-4 0 0 0 0,-7-3 0 0 0,-10-4 0 0 0,-13-2 0 0 0,-12-3 0 0 0,-11-2 0 0 0,-7 4 0 0 0,-5 6 0 0 0,-2 6 0 0 0,-2 4 0 0 0,1 4 0 0 0,0 2 0 0 0,-1 7 0 0 0,1 7 0 0 0,5 5 0 0 0,7 6 0 0 0,7 3 0 0 0,-1 2 0 0 0,-2 2 0 0 0,-4 1 0 0 0,1 0 0 0 0,3-1 0 0 0,4 0 0 0 0,9-1 0 0 0,9-6 0 0 0,9-7 0 0 0,5-6 0 0 0,6 0 0 0 0,20 9 0 0 0,24 13 0 0 0,6 5 0 0 0,-5 2 0 0 0,-16-10 0 0 0,-17-11 0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8402 9886 16383 0 0,'5'-5'0'0'0,"6"-1"0"0"0,6 0 0 0 0,6-4 0 0 0,4 0 0 0 0,3-4 0 0 0,2 1 0 0 0,1 2 0 0 0,-1 4 0 0 0,0-3 0 0 0,-6 0 0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11480 10619 16383 0 0,'-5'0'0'0'0,"-8"0"0"0"0,-16 0 0 0 0,-20 11 0 0 0,-8 9 0 0 0,1 6 0 0 0,-6 3 0 0 0,2 3 0 0 0,0 6 0 0 0,6 2 0 0 0,5-1 0 0 0,7-8 0 0 0,6-3 0 0 0,4-2 0 0 0,2-1 0 0 0,3 0 0 0 0,-5 6 0 0 0,-1 2 0 0 0,-1 1 0 0 0,12-1 0 0 0,15-5 0 0 0,12-8 0 0 0,12-7 0 0 0,7-2 0 0 0,5 4 0 0 0,3 3 0 0 0,-5 5 0 0 0,-6 4 0 0 0,-8 13 0 0 0,0 6 0 0 0,-2 9 0 0 0,-4 1 0 0 0,-2-5 0 0 0,-2-6 0 0 0,-2-6 0 0 0,-1-4 0 0 0,-1-3 0 0 0,1-3 0 0 0,-6-1 0 0 0,-7 0 0 0 0,-5 0 0 0 0,-6 0 0 0 0,-3-5 0 0 0,-2-7 0 0 0,-2 0 0 0 0,0-3 0 0 0,0-4 0 0 0,0-4 0 0 0,2-2 0 0 0,0-1 0 0 0,-1-2 0 0 0,1-1 0 0 0,0 5 0 0 0,5 2 0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11398 11165 16383 0 0,'-5'-5'0'0'0,"-7"4"0"0"0,-1 7 0 0 0,1 19 0 0 0,3 21 0 0 0,3 18 0 0 0,-9 21 0 0 0,-2 1 0 0 0,2-9 0 0 0,9-13 0 0 0,5-11 0 0 0,8-11 0 0 0,8-7 0 0 0,6-4 0 0 0,4-7 0 0 0,4-9 0 0 0,2-6 0 0 0,0-5 0 0 0,0-2 0 0 0,0-3 0 0 0,9-5 0 0 0,2-8 0 0 0,1-5 0 0 0,-4-6 0 0 0,10-21 0 0 0,7-25 0 0 0,-5-6 0 0 0,-1-5 0 0 0,-9 4 0 0 0,-12 12 0 0 0,-4 1 0 0 0,-8 7 0 0 0,-1 7 0 0 0,-3 12 0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12166 10341 16383 0 0,'6'22'0'0'0,"1"30"0"0"0,11 22 0 0 0,8 34 0 0 0,0 35 0 0 0,-5 21 0 0 0,-6 13 0 0 0,1 11 0 0 0,-3-21 0 0 0,-3-16 0 0 0,-3-12 0 0 0,-4-24 0 0 0,-1-26 0 0 0,-2-24 0 0 0,0-17 0 0 0,-1-24 0 0 0,0-30 0 0 0,1-21 0 0 0,-1-21 0 0 0,1-8 0 0 0,17-10 0 0 0,15-5 0 0 0,9 4 0 0 0,6 4 0 0 0,2 7 0 0 0,-3 8 0 0 0,-3 7 0 0 0,-5 11 0 0 0,7 10 0 0 0,2 9 0 0 0,-3 6 0 0 0,-2 4 0 0 0,-5 2 0 0 0,-3 1 0 0 0,-3 0 0 0 0,0 0 0 0 0,-2-1 0 0 0,0 5 0 0 0,-6 6 0 0 0,-6 6 0 0 0,-6 15 0 0 0,-5 9 0 0 0,-4 12 0 0 0,-2 2 0 0 0,-12 15 0 0 0,-9 0 0 0 0,-12 5 0 0 0,-6-7 0 0 0,-12-8 0 0 0,-20 1 0 0 0,-4-9 0 0 0,-12-8 0 0 0,4-11 0 0 0,11-8 0 0 0,13-7 0 0 0,10-7 0 0 0,15-6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13540 7258 16383 0 0,'0'3'0'0'0,"0"5"0"0"0,0 3 0 0 0,0 4 0 0 0,0 2 0 0 0,0 1 0 0 0,0 1 0 0 0,0 1 0 0 0,0-1 0 0 0,3 7 0 0 0,5 2 0 0 0,0 0 0 0 0,3 4 0 0 0,-1-2 0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14269 10844 16383 0 0,'-5'-5'0'0'0,"-6"-1"0"0"0,-7 0 0 0 0,-6 1 0 0 0,-15 1 0 0 0,-6 2 0 0 0,-18 1 0 0 0,-20 0 0 0 0,-11 6 0 0 0,-14 14 0 0 0,8 8 0 0 0,9 10 0 0 0,15 5 0 0 0,3 10 0 0 0,10 3 0 0 0,15-4 0 0 0,17-6 0 0 0,12-5 0 0 0,21 7 0 0 0,16 1 0 0 0,20 4 0 0 0,9-3 0 0 0,2-5 0 0 0,-7-4 0 0 0,-12-5 0 0 0,-9-3 0 0 0,-10 8 0 0 0,-5 1 0 0 0,-5 0 0 0 0,-2-3 0 0 0,-7-1 0 0 0,0-3 0 0 0,-18 10 0 0 0,-7 2 0 0 0,-5-1 0 0 0,1-4 0 0 0,-11-4 0 0 0,-2-2 0 0 0,2-3 0 0 0,-13 0 0 0 0,-2-2 0 0 0,-12-5 0 0 0,-4 4 0 0 0,6-4 0 0 0,17-5 0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14217 10036 16383 0 0,'0'5'0'0'0,"0"31"0"0"0,-12 46 0 0 0,-25 78 0 0 0,-27 90 0 0 0,-24 65 0 0 0,-3 37 0 0 0,14 48 0 0 0,20 6 0 0 0,19-5 0 0 0,17-36 0 0 0,12-57 0 0 0,7-76 0 0 0,4-77 0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13602 10423 16383 0 0,'5'-4'0'0'0,"8"-3"0"0"0,30 1 0 0 0,44 1 0 0 0,67 2 0 0 0,35 1 0 0 0,15 1 0 0 0,-11 0 0 0 0,-35 1 0 0 0,-43 0 0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14551 11171 16383 0 0,'4'0'0'0'0,"13"-10"0"0"0,6-8 0 0 0,6-5 0 0 0,-8 0 0 0 0,-13 5 0 0 0,-13 5 0 0 0,-10 5 0 0 0,-8 4 0 0 0,-22 8 0 0 0,-9 8 0 0 0,1 7 0 0 0,4 6 0 0 0,5 3 0 0 0,0 7 0 0 0,7 3 0 0 0,5 10 0 0 0,8 3 0 0 0,7-3 0 0 0,8-3 0 0 0,4-5 0 0 0,4-4 0 0 0,1-3 0 0 0,2-2 0 0 0,-1-2 0 0 0,1 0 0 0 0,-1-1 0 0 0,4 0 0 0 0,8-5 0 0 0,16-6 0 0 0,9-6 0 0 0,2-6 0 0 0,11-2 0 0 0,1-8 0 0 0,2-12 0 0 0,-2-4 0 0 0,-6-2 0 0 0,-4-13 0 0 0,-11-4 0 0 0,-9-1 0 0 0,-10 2 0 0 0,-5 2 0 0 0,-1 2 0 0 0,1 2 0 0 0,-3 1 0 0 0,5 1 0 0 0,11 22 0 0 0,14 36 0 0 0,17 29 0 0 0,18 28 0 0 0,8 17 0 0 0,-10-4 0 0 0,-10-13 0 0 0,-15-15 0 0 0,-11-15 0 0 0,-4-12 0 0 0,-8-13 0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15304 11007 16383 0 0,'0'5'0'0'0,"0"19"0"0"0,0 26 0 0 0,0 11 0 0 0,0 23 0 0 0,0 27 0 0 0,-6 29 0 0 0,-2 8 0 0 0,0 0 0 0 0,-9-8 0 0 0,-2-23 0 0 0,-2-36 0 0 0,2-37 0 0 0,5-32 0 0 0,4-39 0 0 0,4-22 0 0 0,3-24 0 0 0,2-22 0 0 0,7 0 0 0 0,6 11 0 0 0,13 8 0 0 0,6 13 0 0 0,4 12 0 0 0,1 10 0 0 0,-1 6 0 0 0,-2 10 0 0 0,0 4 0 0 0,-2 5 0 0 0,0 1 0 0 0,-1 2 0 0 0,0 4 0 0 0,9 3 0 0 0,3 3 0 0 0,-1 2 0 0 0,-3 5 0 0 0,-7 8 0 0 0,-10 6 0 0 0,-8 5 0 0 0,-6 15 0 0 0,-4 5 0 0 0,-3 19 0 0 0,-2 14 0 0 0,0 0 0 0 0,1 3 0 0 0,-1-8 0 0 0,6-10 0 0 0,2-16 0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16742 11269 16383 0 0,'5'5'0'0'0,"8"1"0"0"0,18 0 0 0 0,25-6 0 0 0,8-4 0 0 0,15-7 0 0 0,18-12 0 0 0,-4-2 0 0 0,0-3 0 0 0,-6-7 0 0 0,-13-2 0 0 0,-7-6 0 0 0,-16 5 0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17405 10924 16383 0 0,'0'-5'0'0'0,"0"-1"0"0"0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17133 11361 16383 0 0,'21'-6'0'0'0,"22"-11"0"0"0,10-9 0 0 0,0-5 0 0 0,15-8 0 0 0,0-2 0 0 0,-6 5 0 0 0,-9 5 0 0 0,-8 1 0 0 0,-12 2 0 0 0,-12 0 0 0 0,-9 1 0 0 0,-7-1 0 0 0,-4-1 0 0 0,-2 1 0 0 0,-1-1 0 0 0,-5 0 0 0 0,-2 1 0 0 0,2 4 0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17705 10816 16383 0 0,'-5'-5'0'0'0,"-7"-3"0"0"0,-6 1 0 0 0,-5 1 0 0 0,-5 2 0 0 0,-2 2 0 0 0,-2 1 0 0 0,0 0 0 0 0,-1 1 0 0 0,0 0 0 0 0,1 6 0 0 0,0 1 0 0 0,1 4 0 0 0,-6 12 0 0 0,-6 17 0 0 0,-3 8 0 0 0,-3 18 0 0 0,0 3 0 0 0,5-5 0 0 0,4-8 0 0 0,9-8 0 0 0,10 2 0 0 0,8-2 0 0 0,7-4 0 0 0,4-4 0 0 0,2-4 0 0 0,2 8 0 0 0,0 1 0 0 0,0-2 0 0 0,-1-2 0 0 0,0-3 0 0 0,0-4 0 0 0,4-3 0 0 0,6-1 0 0 0,7 0 0 0 0,5-6 0 0 0,5-6 0 0 0,13-7 0 0 0,5 0 0 0 0,0-1 0 0 0,-3-4 0 0 0,-3-1 0 0 0,-5-3 0 0 0,-2-1 0 0 0,-3-1 0 0 0,0 0 0 0 0,-1 0 0 0 0,-1-1 0 0 0,1 1 0 0 0,-5-1 0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16531 11114 16383 0 0,'-4'0'0'0'0,"-8"0"0"0"0,-5 5 0 0 0,-23 12 0 0 0,-10 9 0 0 0,-2 0 0 0 0,-7 1 0 0 0,0 1 0 0 0,6-5 0 0 0,5-1 0 0 0,7 1 0 0 0,5-4 0 0 0,4 0 0 0 0,3 1 0 0 0,1 3 0 0 0,6 2 0 0 0,6 2 0 0 0,6 13 0 0 0,4 4 0 0 0,4 12 0 0 0,2 1 0 0 0,1-4 0 0 0,0 4 0 0 0,1-1 0 0 0,-1-7 0 0 0,-1 5 0 0 0,1-1 0 0 0,-1-6 0 0 0,11 7 0 0 0,8-2 0 0 0,6-4 0 0 0,4-4 0 0 0,1-10 0 0 0,2-11 0 0 0,-1-4 0 0 0,0-1 0 0 0,0-2 0 0 0,0-5 0 0 0,5 6 0 0 0,2 1 0 0 0,-1 2 0 0 0,-2-2 0 0 0,-2 0 0 0 0,-1-2 0 0 0,-1-5 0 0 0,-2-3 0 0 0,0 1 0 0 0,-5-1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13601 7600 16383 0 0,'0'0'0'0'0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18274 10743 16383 0 0,'0'5'0'0'0,"0"17"0"0"0,0 27 0 0 0,5 28 0 0 0,9 29 0 0 0,6 12 0 0 0,0 16 0 0 0,-4-10 0 0 0,7-16 0 0 0,-1-20 0 0 0,-5-20 0 0 0,1-5 0 0 0,2-8 0 0 0,3-8 0 0 0,-3-8 0 0 0,-5-4 0 0 0,0-4 0 0 0,-2-1 0 0 0,-4 0 0 0 0,-3-1 0 0 0,2 1 0 0 0,0-1 0 0 0,-6-9 0 0 0,-8-14 0 0 0,-10-23 0 0 0,-6-31 0 0 0,0-13 0 0 0,-8-26 0 0 0,-4-13 0 0 0,-2-6 0 0 0,6-1 0 0 0,2-5 0 0 0,0 12 0 0 0,6 0 0 0 0,6 12 0 0 0,-5 5 0 0 0,1-6 0 0 0,-1 6 0 0 0,3-4 0 0 0,-1-9 0 0 0,3 5 0 0 0,3 14 0 0 0,5 4 0 0 0,-1 8 0 0 0,0 11 0 0 0,2 9 0 0 0,2 7 0 0 0,2-5 0 0 0,2-1 0 0 0,0 2 0 0 0,6-12 0 0 0,7-2 0 0 0,7 3 0 0 0,10 1 0 0 0,5 4 0 0 0,2 10 0 0 0,1 6 0 0 0,-2 5 0 0 0,-1 6 0 0 0,-1 7 0 0 0,9 11 0 0 0,14 22 0 0 0,2 14 0 0 0,15 17 0 0 0,11 12 0 0 0,-4 0 0 0 0,-5 0 0 0 0,-11-5 0 0 0,-10-8 0 0 0,-10-7 0 0 0,-8 5 0 0 0,-9 0 0 0 0,-4 7 0 0 0,-6 0 0 0 0,-6-5 0 0 0,7 13 0 0 0,0 9 0 0 0,-4-1 0 0 0,-3-7 0 0 0,-4-1 0 0 0,-3-4 0 0 0,-7-8 0 0 0,-8-7 0 0 0,-7-6 0 0 0,-5-8 0 0 0,-4-5 0 0 0,-3-2 0 0 0,-18 2 0 0 0,-6 1 0 0 0,1 1 0 0 0,4-3 0 0 0,6-6 0 0 0,-6-1 0 0 0,1-3 0 0 0,4-3 0 0 0,4 1 0 0 0,4-1 0 0 0,8-3 0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19104 10366 16383 0 0,'4'5'0'0'0,"3"6"0"0"0,-1 7 0 0 0,-2 6 0 0 0,0 4 0 0 0,-2 3 0 0 0,-1 1 0 0 0,-1 0 0 0 0,0 0 0 0 0,5-1 0 0 0,6-1 0 0 0,7 0 0 0 0,0-1 0 0 0,1 0 0 0 0,4-1 0 0 0,-4 2 0 0 0,7 5 0 0 0,3 2 0 0 0,2 0 0 0 0,0-1 0 0 0,0-2 0 0 0,-1-3 0 0 0,0-5 0 0 0,-1-8 0 0 0,8-7 0 0 0,5-10 0 0 0,-1-11 0 0 0,-2-9 0 0 0,-2-7 0 0 0,-2-5 0 0 0,-2-19 0 0 0,-7-6 0 0 0,-7 1 0 0 0,-7 6 0 0 0,-6 5 0 0 0,-3 6 0 0 0,-3 3 0 0 0,-1 9 0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19674 10278 16383 0 0,'4'5'0'0'0,"3"6"0"0"0,16 25 0 0 0,10 21 0 0 0,5 18 0 0 0,7 12 0 0 0,-5-3 0 0 0,2-5 0 0 0,-7-11 0 0 0,-3-12 0 0 0,-9-11 0 0 0,-2-7 0 0 0,0-5 0 0 0,-4-4 0 0 0,-4-12 0 0 0,-5-25 0 0 0,-4-17 0 0 0,4-26 0 0 0,0-9 0 0 0,-2-17 0 0 0,4 0 0 0 0,11-16 0 0 0,8 3 0 0 0,4 11 0 0 0,13 8 0 0 0,3 11 0 0 0,-1 11 0 0 0,1 3 0 0 0,-2 4 0 0 0,-4 5 0 0 0,12-2 0 0 0,0 6 0 0 0,7 3 0 0 0,-1 6 0 0 0,2 8 0 0 0,-3 7 0 0 0,-7 4 0 0 0,-7 3 0 0 0,-6 3 0 0 0,-6 0 0 0 0,-3 0 0 0 0,-8 1 0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20887 10489 16383 0 0,'6'0'0'0'0,"6"0"0"0"0,7-5 0 0 0,23-7 0 0 0,19-2 0 0 0,5-4 0 0 0,7-3 0 0 0,-4-3 0 0 0,-9-3 0 0 0,-10-1 0 0 0,-8-1 0 0 0,-6 4 0 0 0,2-3 0 0 0,-2-2 0 0 0,-1-2 0 0 0,-1 1 0 0 0,10-12 0 0 0,13-9 0 0 0,-2-1 0 0 0,-6 4 0 0 0,-6 5 0 0 0,-10 6 0 0 0,-7 4 0 0 0,-17-3 0 0 0,-16 5 0 0 0,-12 8 0 0 0,-19 8 0 0 0,-8 7 0 0 0,-1 5 0 0 0,-8 3 0 0 0,-1 1 0 0 0,6 2 0 0 0,-12 5 0 0 0,0 7 0 0 0,5 5 0 0 0,-2 11 0 0 0,2 3 0 0 0,8 4 0 0 0,6-1 0 0 0,11-2 0 0 0,11-1 0 0 0,8-1 0 0 0,3-2 0 0 0,1 1 0 0 0,4 0 0 0 0,1-1 0 0 0,3 1 0 0 0,0 11 0 0 0,2 3 0 0 0,-1 0 0 0 0,1 7 0 0 0,-1 2 0 0 0,0 6 0 0 0,1-1 0 0 0,-1 6 0 0 0,0-4 0 0 0,5 5 0 0 0,7-4 0 0 0,6-8 0 0 0,0-8 0 0 0,3-7 0 0 0,1-5 0 0 0,3-3 0 0 0,14-8 0 0 0,15-7 0 0 0,15-6 0 0 0,1-6 0 0 0,11 3 0 0 0,7 0 0 0 0,-6-1 0 0 0,-12-2 0 0 0,-3-1 0 0 0,-7-2 0 0 0,-9 0 0 0 0,-14-1 0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9473 1778 16383 0 0,'0'-5'0'0'0,"0"-1"0"0"0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11868 6263 16383 0 0,'4'6'0'0'0,"13"12"0"0"0,4 8 0 0 0,-3 23 0 0 0,-4 18 0 0 0,-4 27 0 0 0,-4 19 0 0 0,-3 19 0 0 0,-8 23 0 0 0,-3 22 0 0 0,-6 8 0 0 0,-1 10 0 0 0,-3-1 0 0 0,-5 4 0 0 0,2-17 0 0 0,-8-9 0 0 0,-9-12 0 0 0,-5-28 0 0 0,-4-19 0 0 0,-1-24 0 0 0,4-22 0 0 0,4-16 0 0 0,8-12 0 0 0,0-2 0 0 0,0-3 0 0 0,-5 4 0 0 0,-1 1 0 0 0,1-1 0 0 0,1-3 0 0 0,1-1 0 0 0,-3 4 0 0 0,0-1 0 0 0,1 1 0 0 0,1-3 0 0 0,-2 4 0 0 0,-7 6 0 0 0,-11 12 0 0 0,-2 1 0 0 0,4-4 0 0 0,-5 6 0 0 0,2 9 0 0 0,5-3 0 0 0,7-7 0 0 0,12-8 0 0 0,15-9 0 0 0,27-6 0 0 0,41-9 0 0 0,47-3 0 0 0,30-6 0 0 0,29-5 0 0 0,17-6 0 0 0,22-4 0 0 0,6-2 0 0 0,-1-1 0 0 0,-7-1 0 0 0,-30 0 0 0 0,-28 0 0 0 0,-30 0 0 0 0,-29-5 0 0 0,-4-12 0 0 0,-9-8 0 0 0,-11 0 0 0 0,-8 0 0 0 0,-7-1 0 0 0,-4 4 0 0 0,-3 6 0 0 0,-1 6 0 0 0,-2 5 0 0 0,1-2 0 0 0,-1-4 0 0 0,1 0 0 0 0,1-3 0 0 0,0-4 0 0 0,0-4 0 0 0,0-2 0 0 0,-5-2 0 0 0,-7-1 0 0 0,-6-1 0 0 0,-5-1 0 0 0,-8-1 0 0 0,-4 0 0 0 0,-7-10 0 0 0,-6-5 0 0 0,-5-10 0 0 0,-9-6 0 0 0,2-7 0 0 0,-6-3 0 0 0,5-3 0 0 0,-4 0 0 0 0,0-3 0 0 0,6 8 0 0 0,3 0 0 0 0,5 7 0 0 0,8 8 0 0 0,-1-2 0 0 0,4 3 0 0 0,2-6 0 0 0,4 4 0 0 0,2-6 0 0 0,2 3 0 0 0,-10-5 0 0 0,-3 2 0 0 0,1-3 0 0 0,3-7 0 0 0,2-7 0 0 0,4 4 0 0 0,1-7 0 0 0,3-5 0 0 0,0 6 0 0 0,0 1 0 0 0,1 9 0 0 0,-1 10 0 0 0,1 11 0 0 0,-1 8 0 0 0,0 5 0 0 0,0 4 0 0 0,-4 3 0 0 0,-3 0 0 0 0,-4 1 0 0 0,0 1 0 0 0,1-12 0 0 0,3-3 0 0 0,2 0 0 0 0,2-9 0 0 0,2 1 0 0 0,-4 2 0 0 0,-2 5 0 0 0,1 4 0 0 0,1 5 0 0 0,-3 3 0 0 0,-5 2 0 0 0,-1 2 0 0 0,2 0 0 0 0,3 0 0 0 0,4 0 0 0 0,2-1 0 0 0,6-1 0 0 0,4-1 0 0 0,-1 1 0 0 0,0 0 0 0 0,3 0 0 0 0,0 0 0 0 0,-1-1 0 0 0,2 0 0 0 0,0 0 0 0 0,3 0 0 0 0,4 0 0 0 0,5 1 0 0 0,-3 0 0 0 0,-3 6 0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11499 6616 16383 0 0,'10'-14'0'0'0,"3"-11"0"0"0,10-24 0 0 0,20-26 0 0 0,13-29 0 0 0,8-21 0 0 0,-1-3 0 0 0,-5-4 0 0 0,3 5 0 0 0,-2 2 0 0 0,-7 16 0 0 0,-12 12 0 0 0,-8 17 0 0 0,1 6 0 0 0,1 10 0 0 0,-6 11 0 0 0,-2-8 0 0 0,-5 2 0 0 0,-2-5 0 0 0,8-8 0 0 0,4 2 0 0 0,1 9 0 0 0,1 8 0 0 0,-5 8 0 0 0,-8 8 0 0 0,-2 5 0 0 0,1 7 0 0 0,27 15 0 0 0,27 20 0 0 0,31 19 0 0 0,14 23 0 0 0,17 13 0 0 0,14 7 0 0 0,11 4 0 0 0,1 12 0 0 0,-3-4 0 0 0,7 3 0 0 0,5-2 0 0 0,-10-10 0 0 0,-10-6 0 0 0,-15-11 0 0 0,-7-8 0 0 0,-11-8 0 0 0,6 7 0 0 0,10 6 0 0 0,12 6 0 0 0,11 4 0 0 0,23 17 0 0 0,18 6 0 0 0,12 7 0 0 0,6 0 0 0 0,5 1 0 0 0,-8-4 0 0 0,-1 2 0 0 0,-22-11 0 0 0,-13-2 0 0 0,-14-2 0 0 0,-12-10 0 0 0,12 2 0 0 0,-5-5 0 0 0,1 4 0 0 0,-5-10 0 0 0,1-4 0 0 0,10-5 0 0 0,6 0 0 0 0,3-2 0 0 0,-5-5 0 0 0,-10-3 0 0 0,-8 1 0 0 0,-15 0 0 0 0,-13-7 0 0 0,-24-5 0 0 0,-5-8 0 0 0,-14-2 0 0 0,-16-5 0 0 0,-13-5 0 0 0,-5 6 0 0 0,6 5 0 0 0,10 5 0 0 0,10 3 0 0 0,10 2 0 0 0,7 1 0 0 0,-7 0 0 0 0,-11-5 0 0 0,-13-8 0 0 0,-17-6 0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12282 6184 16383 0 0,'0'-5'0'0'0,"0"-7"0"0"0,5-7 0 0 0,7-5 0 0 0,16-4 0 0 0,11-2 0 0 0,2-2 0 0 0,1 0 0 0 0,-3 0 0 0 0,-3 1 0 0 0,3-4 0 0 0,-1-1 0 0 0,-2 1 0 0 0,-2 6 0 0 0,15-3 0 0 0,4-1 0 0 0,-1 0 0 0 0,-4 6 0 0 0,-6 7 0 0 0,-5 2 0 0 0,-4 5 0 0 0,-1 4 0 0 0,-3 3 0 0 0,-1 4 0 0 0,10 1 0 0 0,5 1 0 0 0,0 1 0 0 0,-1 0 0 0 0,-3-1 0 0 0,7 6 0 0 0,13 13 0 0 0,13 19 0 0 0,24 28 0 0 0,26 26 0 0 0,23 23 0 0 0,18 22 0 0 0,11 12 0 0 0,15 13 0 0 0,12 4 0 0 0,9-2 0 0 0,16 4 0 0 0,-3-20 0 0 0,-16-19 0 0 0,-6-18 0 0 0,-2-17 0 0 0,-6-12 0 0 0,26-1 0 0 0,4-7 0 0 0,24-3 0 0 0,23 5 0 0 0,17-3 0 0 0,-4 4 0 0 0,-7-4 0 0 0,-20-4 0 0 0,-33-7 0 0 0,-48-10 0 0 0,-50-9 0 0 0,-40-11 0 0 0,-31-11 0 0 0,-20-10 0 0 0,-9-6 0 0 0,-5 1 0 0 0,12 5 0 0 0,28 6 0 0 0,15 11 0 0 0,10 6 0 0 0,-3-3 0 0 0,-1-7 0 0 0,-9-2 0 0 0,-12-5 0 0 0,-16-5 0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13236 4647 16383 0 0,'-4'5'0'0'0,"-12"11"0"0"0,-9 8 0 0 0,-3 15 0 0 0,1 16 0 0 0,-11 29 0 0 0,-6 23 0 0 0,0 21 0 0 0,-5 25 0 0 0,-7 16 0 0 0,2 8 0 0 0,4-3 0 0 0,10-17 0 0 0,1-17 0 0 0,2-12 0 0 0,8-10 0 0 0,7-21 0 0 0,9-10 0 0 0,6-15 0 0 0,4-15 0 0 0,3 0 0 0 0,1-7 0 0 0,1-5 0 0 0,4 3 0 0 0,7 0 0 0 0,20-10 0 0 0,33-11 0 0 0,42-9 0 0 0,37-9 0 0 0,38-5 0 0 0,17-10 0 0 0,3-8 0 0 0,-11-15 0 0 0,-15-12 0 0 0,-21-11 0 0 0,-33-1 0 0 0,-31 3 0 0 0,-15-7 0 0 0,-16 2 0 0 0,-12 5 0 0 0,-5-7 0 0 0,-9 3 0 0 0,-5-6 0 0 0,-8 2 0 0 0,-3 5 0 0 0,-4-10 0 0 0,1-17 0 0 0,8-6 0 0 0,0-3 0 0 0,1 7 0 0 0,1 13 0 0 0,13 1 0 0 0,6 6 0 0 0,-11 10 0 0 0,-16 19 0 0 0,-16 21 0 0 0,-15 34 0 0 0,-20 31 0 0 0,-11 11 0 0 0,-3 1 0 0 0,-5 18 0 0 0,2 0 0 0 0,2 16 0 0 0,6 6 0 0 0,8 8 0 0 0,0 7 0 0 0,5 12 0 0 0,8 5 0 0 0,7-4 0 0 0,7-3 0 0 0,3-2 0 0 0,3-16 0 0 0,2-12 0 0 0,1-18 0 0 0,-1-16 0 0 0,0-14 0 0 0,0-12 0 0 0,0-6 0 0 0,-1-5 0 0 0,1-2 0 0 0,3-1 0 0 0,8 1 0 0 0,6-5 0 0 0,6-6 0 0 0,20-6 0 0 0,19-5 0 0 0,14-2 0 0 0,17-3 0 0 0,7 0 0 0 0,10-7 0 0 0,2-12 0 0 0,-3-15 0 0 0,-13-5 0 0 0,-7-14 0 0 0,-2-21 0 0 0,-11-2 0 0 0,-12-11 0 0 0,-1-13 0 0 0,-5-6 0 0 0,-14 9 0 0 0,-8 0 0 0 0,-10 10 0 0 0,-10 15 0 0 0,-3 3 0 0 0,-3 8 0 0 0,-4 9 0 0 0,-3 7 0 0 0,-3-4 0 0 0,0 2 0 0 0,-2 3 0 0 0,1 5 0 0 0,-6 3 0 0 0,-17 14 0 0 0,-10 16 0 0 0,-17 32 0 0 0,-10 28 0 0 0,-2 34 0 0 0,0 17 0 0 0,5 21 0 0 0,-1 17 0 0 0,11 7 0 0 0,12-6 0 0 0,2-5 0 0 0,6 2 0 0 0,7-1 0 0 0,8-1 0 0 0,6-20 0 0 0,3-13 0 0 0,3-21 0 0 0,1-19 0 0 0,0-17 0 0 0,6-10 0 0 0,24-13 0 0 0,42-11 0 0 0,38-7 0 0 0,28-6 0 0 0,19-3 0 0 0,27-7 0 0 0,-2-14 0 0 0,-10-13 0 0 0,-12-8 0 0 0,-10-12 0 0 0,-15-9 0 0 0,-14-4 0 0 0,-17 0 0 0 0,-22-5 0 0 0,-20 5 0 0 0,-15 9 0 0 0,-10-2 0 0 0,-13 4 0 0 0,-9 7 0 0 0,-3 6 0 0 0,-4-5 0 0 0,2 0 0 0 0,0-7 0 0 0,-3-17 0 0 0,2-1 0 0 0,5 7 0 0 0,11-7 0 0 0,1 3 0 0 0,-9 10 0 0 0,-14 15 0 0 0,-30 15 0 0 0,-25 13 0 0 0,-21 15 0 0 0,-15 25 0 0 0,-9 31 0 0 0,-1 30 0 0 0,5 36 0 0 0,0 35 0 0 0,10 14 0 0 0,12 14 0 0 0,13-2 0 0 0,5-3 0 0 0,5-25 0 0 0,12-22 0 0 0,11-30 0 0 0,10-15 0 0 0,7-17 0 0 0,5-16 0 0 0,2-11 0 0 0,2-8 0 0 0,1-4 0 0 0,-1-3 0 0 0,-1 0 0 0 0,0 0 0 0 0,5 2 0 0 0,24 7 0 0 0,50 10 0 0 0,81 4 0 0 0,56 1 0 0 0,51-9 0 0 0,23-11 0 0 0,-2-11 0 0 0,-28-9 0 0 0,-53-5 0 0 0,-51-15 0 0 0,-47-10 0 0 0,-38-7 0 0 0,-31-5 0 0 0,-11-12 0 0 0,-7-14 0 0 0,-6-3 0 0 0,4 0 0 0 0,-1 4 0 0 0,-5 8 0 0 0,-4 12 0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12780 4509 16383 0 0,'-4'-4'0'0'0,"-3"-7"0"0"0,1-2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13842 7933 16383 0 0,'-3'0'0'0'0,"-5"0"0"0"0,-4 0 0 0 0,-3 0 0 0 0,-2 0 0 0 0,-2 0 0 0 0,0 0 0 0 0,-1 0 0 0 0,1 0 0 0 0,0 3 0 0 0,-6 4 0 0 0,5 4 0 0 0,8 1 0 0 0,10-2 0 0 0,8-3 0 0 0,7 1 0 0 0,3-2 0 0 0,9 3 0 0 0,3-2 0 0 0,6-1 0 0 0,1-2 0 0 0,-3-1 0 0 0,-4-5 0 0 0,-3-5 0 0 0,-7-4 0 0 0,-5-4 0 0 0,-9-2 0 0 0,-7 2 0 0 0,-8 0 0 0 0,-4 0 0 0 0,-3-1 0 0 0,-2 2 0 0 0,1 5 0 0 0,-1 2 0 0 0,1 6 0 0 0,0 4 0 0 0,0 3 0 0 0,0 5 0 0 0,1 0 0 0 0,-1 1 0 0 0,1-2 0 0 0,1 1 0 0 0,2 2 0 0 0,4 1 0 0 0,8 2 0 0 0,6 1 0 0 0,7 0 0 0 0,4 1 0 0 0,3 1 0 0 0,1-4 0 0 0,2-4 0 0 0,-1-4 0 0 0,1-2 0 0 0,-1-4 0 0 0,0 0 0 0 0,0-5 0 0 0,-1-1 0 0 0,0-3 0 0 0,0 0 0 0 0,0-1 0 0 0,-4 0 0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12857 5219 16383 0 0,'6'0'0'0'0,"7"0"0"0"0,6 0 0 0 0,5 0 0 0 0,4 0 0 0 0,2-4 0 0 0,5-13 0 0 0,1-6 0 0 0,1-6 0 0 0,9-14 0 0 0,8-10 0 0 0,1-2 0 0 0,0-2 0 0 0,2-7 0 0 0,2-4 0 0 0,-3-6 0 0 0,4-7 0 0 0,-2 5 0 0 0,-5-1 0 0 0,3 3 0 0 0,4 2 0 0 0,8-2 0 0 0,-3 6 0 0 0,-7 9 0 0 0,-3 5 0 0 0,-6 6 0 0 0,-6 7 0 0 0,-6 5 0 0 0,-4 9 0 0 0,-3 3 0 0 0,-2 2 0 0 0,0 0 0 0 0,10-8 0 0 0,4-2 0 0 0,0 4 0 0 0,-2 1 0 0 0,-7 6 0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16848 8834 16383 0 0,'-5'0'0'0'0,"-6"-5"0"0"0,-1-17 0 0 0,7-27 0 0 0,9-35 0 0 0,11-31 0 0 0,22-40 0 0 0,10-30 0 0 0,9-28 0 0 0,15-21 0 0 0,23-42 0 0 0,2-17 0 0 0,-1-28 0 0 0,10-29 0 0 0,9-17 0 0 0,-3 11 0 0 0,5 21 0 0 0,-12 51 0 0 0,-5 44 0 0 0,-14 41 0 0 0,-22 50 0 0 0,-10 27 0 0 0,-15 30 0 0 0,-12 25 0 0 0,-2 14 0 0 0,-4 16 0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13945 3757 16383 0 0,'4'0'0'0'0,"13"-10"0"0"0,9-9 0 0 0,10-12 0 0 0,4-5 0 0 0,1-2 0 0 0,-2 0 0 0 0,-2 7 0 0 0,-3 3 0 0 0,-2 7 0 0 0,-2 1 0 0 0,-2 1 0 0 0,1-3 0 0 0,-6 3 0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14506 2364 16383 0 0,'5'0'0'0'0,"6"0"0"0"0,6 0 0 0 0,6 0 0 0 0,4 0 0 0 0,2 0 0 0 0,1 0 0 0 0,1 0 0 0 0,0-5 0 0 0,0-2 0 0 0,-1 1 0 0 0,-1-4 0 0 0,1-5 0 0 0,-1 0 0 0 0,0-2 0 0 0,-4-3 0 0 0,-7-4 0 0 0,-6-2 0 0 0,-16-7 0 0 0,-11-2 0 0 0,-8 0 0 0 0,-5 1 0 0 0,-3 6 0 0 0,0 8 0 0 0,0 7 0 0 0,0 6 0 0 0,0 4 0 0 0,1 3 0 0 0,-12 1 0 0 0,-3 1 0 0 0,1-1 0 0 0,-7 6 0 0 0,-1 6 0 0 0,4 5 0 0 0,5 6 0 0 0,6 3 0 0 0,8 2 0 0 0,9 13 0 0 0,-2 8 0 0 0,3 12 0 0 0,4 0 0 0 0,-1 6 0 0 0,3-3 0 0 0,4-7 0 0 0,2-8 0 0 0,4-8 0 0 0,1-5 0 0 0,2-4 0 0 0,5-3 0 0 0,7-5 0 0 0,5-8 0 0 0,7-7 0 0 0,3-4 0 0 0,2-4 0 0 0,1-2 0 0 0,1-1 0 0 0,0-1 0 0 0,-1 1 0 0 0,1-5 0 0 0,-1-7 0 0 0,0 0 0 0 0,-1-4 0 0 0,0-3 0 0 0,-5 1 0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15209 2225 16383 0 0,'0'-5'0'0'0,"0"-7"0"0"0,0-6 0 0 0,-5-4 0 0 0,-6 0 0 0 0,-7 5 0 0 0,-6 10 0 0 0,-4 12 0 0 0,-12 9 0 0 0,-7 3 0 0 0,1 4 0 0 0,-3 9 0 0 0,2 3 0 0 0,4 2 0 0 0,-2 6 0 0 0,8 0 0 0 0,10-1 0 0 0,4-2 0 0 0,6-3 0 0 0,6-2 0 0 0,5-2 0 0 0,3-1 0 0 0,7 0 0 0 0,8-1 0 0 0,6-6 0 0 0,6-6 0 0 0,3-6 0 0 0,3-6 0 0 0,0-2 0 0 0,1-3 0 0 0,1-1 0 0 0,-1 0 0 0 0,10-5 0 0 0,3-2 0 0 0,-1-4 0 0 0,-4-5 0 0 0,-3 1 0 0 0,-3-3 0 0 0,-2-2 0 0 0,-1-3 0 0 0,-2-2 0 0 0,6-12 0 0 0,-4-4 0 0 0,-1 0 0 0 0,-7 2 0 0 0,-6 3 0 0 0,-6 2 0 0 0,0 3 0 0 0,-2 2 0 0 0,-2 11 0 0 0,-2 32 0 0 0,-2 29 0 0 0,-1 29 0 0 0,-1 32 0 0 0,0 20 0 0 0,0 18 0 0 0,-1-9 0 0 0,1-12 0 0 0,0-20 0 0 0,4-22 0 0 0,7-25 0 0 0,6-22 0 0 0,0-15 0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15661 2091 16383 0 0,'0'5'0'0'0,"-5"1"0"0"0,-1 5 0 0 0,-1 6 0 0 0,2 5 0 0 0,2 15 0 0 0,-5 5 0 0 0,0 12 0 0 0,-5 3 0 0 0,1-4 0 0 0,1-4 0 0 0,4-7 0 0 0,2-5 0 0 0,2-3 0 0 0,2-3 0 0 0,1-3 0 0 0,0 0 0 0 0,1 0 0 0 0,0 1 0 0 0,4-1 0 0 0,6-5 0 0 0,7-11 0 0 0,4-13 0 0 0,4-5 0 0 0,2-3 0 0 0,2-4 0 0 0,-1-5 0 0 0,1-4 0 0 0,-1-3 0 0 0,0 3 0 0 0,0-1 0 0 0,0 1 0 0 0,0 2 0 0 0,1 1 0 0 0,-1-2 0 0 0,0-2 0 0 0,0-2 0 0 0,1-2 0 0 0,0-1 0 0 0,0-2 0 0 0,-1 0 0 0 0,-4 0 0 0 0,3-5 0 0 0,-4-1 0 0 0,-5 1 0 0 0,-6 1 0 0 0,-1 2 0 0 0,-2 2 0 0 0,-3 6 0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15545 4053 16383 0 0,'0'-4'0'0'0,"0"-7"0"0"0,0-6 0 0 0,0-29 0 0 0,0-23 0 0 0,-5-4 0 0 0,-2 4 0 0 0,1 9 0 0 0,1 10 0 0 0,1 8 0 0 0,2 7 0 0 0,0 4 0 0 0,2 2 0 0 0,-5 0 0 0 0,-1 0 0 0 0,0 1 0 0 0,6-2 0 0 0,3 1 0 0 0,6 0 0 0 0,7 0 0 0 0,5 0 0 0 0,4 0 0 0 0,3 1 0 0 0,1-1 0 0 0,1 5 0 0 0,-1 1 0 0 0,1 1 0 0 0,15-2 0 0 0,5 3 0 0 0,-1 6 0 0 0,-4 4 0 0 0,-4 5 0 0 0,-5 4 0 0 0,-2 1 0 0 0,-3 2 0 0 0,-7 0 0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15442 3507 16383 0 0,'-5'-5'0'0'0,"3"-6"0"0"0,8-6 0 0 0,25-1 0 0 0,23-2 0 0 0,7 2 0 0 0,-1-1 0 0 0,5 3 0 0 0,-3 4 0 0 0,-8 4 0 0 0,-9-2 0 0 0,-6 2 0 0 0,-5 1 0 0 0,-4 3 0 0 0,-2 1 0 0 0,0 2 0 0 0,-5 0 0 0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16132 3401 16383 0 0,'0'5'0'0'0,"0"6"0"0"0,0 6 0 0 0,0 6 0 0 0,0 3 0 0 0,0 3 0 0 0,0 0 0 0 0,5 1 0 0 0,1 1 0 0 0,0-1 0 0 0,-1-1 0 0 0,-1 1 0 0 0,-2 1 0 0 0,-1-1 0 0 0,5 10 0 0 0,5 2 0 0 0,1-10 0 0 0,-1-16 0 0 0,-2-26 0 0 0,1-16 0 0 0,5-9 0 0 0,4-13 0 0 0,-1-4 0 0 0,-3 2 0 0 0,6-13 0 0 0,1-1 0 0 0,-5 6 0 0 0,1 6 0 0 0,2 9 0 0 0,1 6 0 0 0,3 10 0 0 0,2 9 0 0 0,1 8 0 0 0,1 0 0 0 0,0 8 0 0 0,-5 8 0 0 0,-6 8 0 0 0,-5 1 0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17035 3373 16383 0 0,'-6'0'0'0'0,"-7"0"0"0"0,-6 0 0 0 0,-5 0 0 0 0,-3 0 0 0 0,-2 0 0 0 0,-2 5 0 0 0,-1 7 0 0 0,1 6 0 0 0,0 14 0 0 0,2 7 0 0 0,0 1 0 0 0,1-1 0 0 0,4-3 0 0 0,8-2 0 0 0,10-2 0 0 0,12-1 0 0 0,15 3 0 0 0,8-3 0 0 0,5-8 0 0 0,1-3 0 0 0,1-4 0 0 0,-1-5 0 0 0,-1-5 0 0 0,-1-3 0 0 0,-1-2 0 0 0,-2-1 0 0 0,0-1 0 0 0,-2-5 0 0 0,0-6 0 0 0,-1-5 0 0 0,-4-6 0 0 0,-1-4 0 0 0,-5-3 0 0 0,-5-2 0 0 0,-5 0 0 0 0,-3 1 0 0 0,-2 0 0 0 0,-7-8 0 0 0,-8-4 0 0 0,-7 7 0 0 0,-4 8 0 0 0,-3 10 0 0 0,-2 3 0 0 0,5 4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13659 5649 16383 0 0,'-5'-5'0'0'0,"-8"-2"0"0"0,-22-5 0 0 0,-11 0 0 0 0,-4 2 0 0 0,3 2 0 0 0,2-3 0 0 0,5 2 0 0 0,4 1 0 0 0,3 2 0 0 0,3 3 0 0 0,0 6 0 0 0,0 3 0 0 0,0 5 0 0 0,0 6 0 0 0,0 4 0 0 0,0 0 0 0 0,1-5 0 0 0,0 1 0 0 0,0-4 0 0 0,0 2 0 0 0,0-2 0 0 0,-1 2 0 0 0,0 3 0 0 0,0 4 0 0 0,1-2 0 0 0,-1 0 0 0 0,1 2 0 0 0,0 2 0 0 0,-5 8 0 0 0,-3 3 0 0 0,1 0 0 0 0,-9 0 0 0 0,-3 0 0 0 0,7 8 0 0 0,5 2 0 0 0,5-1 0 0 0,1-3 0 0 0,7 8 0 0 0,2-1 0 0 0,-1-2 0 0 0,-1 6 0 0 0,3 0 0 0 0,-1 6 0 0 0,4-1 0 0 0,4-4 0 0 0,5 5 0 0 0,-8 8 0 0 0,0-2 0 0 0,2 10 0 0 0,-2-1 0 0 0,2 2 0 0 0,4-7 0 0 0,3 1 0 0 0,2-6 0 0 0,3-8 0 0 0,7-9 0 0 0,7-6 0 0 0,7-4 0 0 0,16 1 0 0 0,8 1 0 0 0,1-1 0 0 0,-1-2 0 0 0,2 3 0 0 0,-1 1 0 0 0,-3-2 0 0 0,3 4 0 0 0,-2 0 0 0 0,8-8 0 0 0,0-3 0 0 0,9-3 0 0 0,-2-5 0 0 0,-4-6 0 0 0,10-7 0 0 0,10-4 0 0 0,-1-3 0 0 0,-9-2 0 0 0,2-1 0 0 0,-6 0 0 0 0,-7-1 0 0 0,-8 1 0 0 0,-6 1 0 0 0,-6-1 0 0 0,-2 1 0 0 0,-2 0 0 0 0,0 0 0 0 0,0 0 0 0 0,2 0 0 0 0,0 0 0 0 0,-1 0 0 0 0,1 0 0 0 0,0 0 0 0 0,0 0 0 0 0,4-9 0 0 0,1-9 0 0 0,0-7 0 0 0,-5-3 0 0 0,-4-14 0 0 0,-5-4 0 0 0,-1-1 0 0 0,0 3 0 0 0,3-13 0 0 0,3-2 0 0 0,1 4 0 0 0,-4 6 0 0 0,0 6 0 0 0,-4 4 0 0 0,-1 4 0 0 0,8-7 0 0 0,-2-2 0 0 0,1-9 0 0 0,-3-1 0 0 0,-7 4 0 0 0,-5 5 0 0 0,-4 5 0 0 0,-3 5 0 0 0,-8 2 0 0 0,-2 1 0 0 0,-5 1 0 0 0,-1 1 0 0 0,-3-1 0 0 0,1 1 0 0 0,3 1 0 0 0,-1-1 0 0 0,1 0 0 0 0,3 1 0 0 0,-3-1 0 0 0,-3 0 0 0 0,0 0 0 0 0,-2 1 0 0 0,2 0 0 0 0,-1-1 0 0 0,1 1 0 0 0,-1-1 0 0 0,2 0 0 0 0,-1 0 0 0 0,-4 1 0 0 0,2 0 0 0 0,-1 0 0 0 0,2 0 0 0 0,-1 0 0 0 0,2 0 0 0 0,-1 0 0 0 0,-7-5 0 0 0,-6-1 0 0 0,4 0 0 0 0,0 2 0 0 0,5 1 0 0 0,5 1 0 0 0,1 0 0 0 0,3 1 0 0 0,3-1 0 0 0,3 1 0 0 0,-2 0 0 0 0,-1 6 0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17280 3407 16383 0 0,'0'4'0'0'0,"5"8"0"0"0,2 5 0 0 0,-1 6 0 0 0,-1 3 0 0 0,-1 3 0 0 0,-2 1 0 0 0,-1 1 0 0 0,0-5 0 0 0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17224 3170 16383 0 0,'0'0'0'0'0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18181 3433 16383 0 0,'-5'0'0'0'0,"-6"0"0"0"0,-7 0 0 0 0,-5 0 0 0 0,-3 0 0 0 0,-3 0 0 0 0,-1 0 0 0 0,-1 0 0 0 0,1-5 0 0 0,0-1 0 0 0,0-1 0 0 0,0 2 0 0 0,-5 12 0 0 0,-11 3 0 0 0,-2 7 0 0 0,1-1 0 0 0,4 2 0 0 0,4-1 0 0 0,4 1 0 0 0,7 2 0 0 0,8 2 0 0 0,9 3 0 0 0,5 1 0 0 0,14 8 0 0 0,11 2 0 0 0,7 1 0 0 0,3-2 0 0 0,2-2 0 0 0,0-1 0 0 0,0-2 0 0 0,0-1 0 0 0,0-6 0 0 0,-1-1 0 0 0,-1-5 0 0 0,0-5 0 0 0,0-5 0 0 0,0 2 0 0 0,0 3 0 0 0,0 1 0 0 0,1-3 0 0 0,-1-2 0 0 0,0-4 0 0 0,0-1 0 0 0,0-2 0 0 0,1-1 0 0 0,0-5 0 0 0,1-2 0 0 0,0-5 0 0 0,-1-5 0 0 0,-4-4 0 0 0,-8-4 0 0 0,-6-2 0 0 0,-6-3 0 0 0,-3 0 0 0 0,2-11 0 0 0,2-5 0 0 0,-2 1 0 0 0,-1 4 0 0 0,-1 3 0 0 0,-1-8 0 0 0,-2 0 0 0 0,0 2 0 0 0,0-6 0 0 0,0-1 0 0 0,0 5 0 0 0,0 3 0 0 0,-1 6 0 0 0,1 3 0 0 0,5 9 0 0 0,1 12 0 0 0,0 26 0 0 0,-1 15 0 0 0,-1 8 0 0 0,-2 13 0 0 0,-1 4 0 0 0,-1-2 0 0 0,6 6 0 0 0,5-1 0 0 0,3-6 0 0 0,-3-6 0 0 0,-2-5 0 0 0,-3-5 0 0 0,-3-3 0 0 0,-1-2 0 0 0,-2 0 0 0 0,0-1 0 0 0,-1 0 0 0 0,1 0 0 0 0,-1 1 0 0 0,1-1 0 0 0,0 1 0 0 0,4 0 0 0 0,3 0 0 0 0,-1 1 0 0 0,3 0 0 0 0,1-1 0 0 0,-1 1 0 0 0,-3-1 0 0 0,-2-1 0 0 0,-2 1 0 0 0,-1 1 0 0 0,-1-2 0 0 0,0 1 0 0 0,4-1 0 0 0,2-5 0 0 0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18372 3820 16383 0 0,'4'-5'0'0'0,"7"-6"0"0"0,6-6 0 0 0,5 0 0 0 0,4 3 0 0 0,2-2 0 0 0,2 3 0 0 0,1-3 0 0 0,10 2 0 0 0,4-1 0 0 0,-2-4 0 0 0,-1-3 0 0 0,-3-3 0 0 0,-4-2 0 0 0,-1-1 0 0 0,-3 4 0 0 0,-2 1 0 0 0,-5 0 0 0 0,-7-1 0 0 0,-11-1 0 0 0,-11 4 0 0 0,-10 5 0 0 0,-8 1 0 0 0,-4 2 0 0 0,-4-1 0 0 0,4-3 0 0 0,2-3 0 0 0,0 1 0 0 0,-1 4 0 0 0,0 5 0 0 0,-10 9 0 0 0,-4 9 0 0 0,1 8 0 0 0,1 6 0 0 0,2 5 0 0 0,3 1 0 0 0,6 2 0 0 0,8 0 0 0 0,2 0 0 0 0,4 1 0 0 0,0 0 0 0 0,1-1 0 0 0,3 0 0 0 0,3-1 0 0 0,2 0 0 0 0,2-1 0 0 0,2 1 0 0 0,0 0 0 0 0,1 1 0 0 0,5 11 0 0 0,6 3 0 0 0,7-1 0 0 0,4-2 0 0 0,4-4 0 0 0,8 1 0 0 0,1 0 0 0 0,10-2 0 0 0,2-3 0 0 0,-3-2 0 0 0,-4-6 0 0 0,-3-7 0 0 0,-3-7 0 0 0,-3-5 0 0 0,-1-4 0 0 0,-5-2 0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18155 3430 16383 0 0,'5'5'0'0'0,"3"-4"0"0"0,-1-7 0 0 0,-2-7 0 0 0,-1-18 0 0 0,-1-8 0 0 0,-2-2 0 0 0,0 0 0 0 0,-1 2 0 0 0,-1 3 0 0 0,1 3 0 0 0,-5-8 0 0 0,-2-2 0 0 0,1 2 0 0 0,-10-3 0 0 0,-2 2 0 0 0,3 2 0 0 0,-2 4 0 0 0,-3 2 0 0 0,3 8 0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13122 8790 16383 0 0,'-4'0'0'0'0,"-8"0"0"0"0,-7 5 0 0 0,-6 7 0 0 0,-14 7 0 0 0,-7 0 0 0 0,-17 8 0 0 0,-21 5 0 0 0,-12 2 0 0 0,-5-4 0 0 0,8-3 0 0 0,-2 12 0 0 0,-7-1 0 0 0,8-2 0 0 0,-2-1 0 0 0,11-7 0 0 0,-2-9 0 0 0,8-6 0 0 0,1-7 0 0 0,9 2 0 0 0,-1 10 0 0 0,7 7 0 0 0,-3-1 0 0 0,-18 2 0 0 0,-1-5 0 0 0,-7-4 0 0 0,-11-1 0 0 0,7 3 0 0 0,15 2 0 0 0,16-2 0 0 0,14-4 0 0 0,10 0 0 0 0,8 3 0 0 0,3 2 0 0 0,2 4 0 0 0,1 2 0 0 0,6 1 0 0 0,0 1 0 0 0,5 2 0 0 0,-1 0 0 0 0,-1 0 0 0 0,-4 10 0 0 0,3 3 0 0 0,4-1 0 0 0,5-2 0 0 0,-2 8 0 0 0,2 1 0 0 0,2-1 0 0 0,3-5 0 0 0,-3-4 0 0 0,0-4 0 0 0,1-3 0 0 0,2-1 0 0 0,2-2 0 0 0,2 1 0 0 0,0 0 0 0 0,1-1 0 0 0,0 1 0 0 0,0 0 0 0 0,1 9 0 0 0,4 3 0 0 0,12 5 0 0 0,20 6 0 0 0,14 9 0 0 0,21 12 0 0 0,10 4 0 0 0,12-6 0 0 0,6-10 0 0 0,-8-10 0 0 0,-15-8 0 0 0,-16-13 0 0 0,-13-5 0 0 0,-9-8 0 0 0,-1 3 0 0 0,7 4 0 0 0,2 2 0 0 0,15-3 0 0 0,2-1 0 0 0,7 7 0 0 0,-4-2 0 0 0,4-6 0 0 0,-7-1 0 0 0,-7-5 0 0 0,-9-4 0 0 0,-7-5 0 0 0,-6-4 0 0 0,7-2 0 0 0,1-1 0 0 0,-2 0 0 0 0,8-1 0 0 0,1 0 0 0 0,-3 0 0 0 0,-4 0 0 0 0,-4 1 0 0 0,-3 0 0 0 0,-3 0 0 0 0,-1 0 0 0 0,-1 0 0 0 0,0 0 0 0 0,0-5 0 0 0,0-7 0 0 0,1-1 0 0 0,0-4 0 0 0,0-4 0 0 0,0 2 0 0 0,5-7 0 0 0,1-4 0 0 0,1-1 0 0 0,-2-1 0 0 0,-2 5 0 0 0,4-3 0 0 0,0-2 0 0 0,-2 0 0 0 0,10-5 0 0 0,1-3 0 0 0,-2 1 0 0 0,-4 6 0 0 0,2-7 0 0 0,-2-12 0 0 0,-2-4 0 0 0,-9-8 0 0 0,-3 2 0 0 0,3 0 0 0 0,-4 6 0 0 0,-1 8 0 0 0,-5 7 0 0 0,-6 6 0 0 0,-6 3 0 0 0,1 1 0 0 0,-1 2 0 0 0,-2-11 0 0 0,-3-3 0 0 0,-1-10 0 0 0,-2-2 0 0 0,10-2 0 0 0,2 4 0 0 0,0 6 0 0 0,-2 7 0 0 0,-4-7 0 0 0,-3 0 0 0 0,-1 4 0 0 0,-2 4 0 0 0,-1 3 0 0 0,-1 4 0 0 0,0 1 0 0 0,-4 1 0 0 0,-2 1 0 0 0,0 0 0 0 0,2 0 0 0 0,1 0 0 0 0,2 0 0 0 0,-4 0 0 0 0,-1-1 0 0 0,1 1 0 0 0,1-1 0 0 0,2 0 0 0 0,-4-1 0 0 0,-1 0 0 0 0,-9-6 0 0 0,-7-1 0 0 0,-4 1 0 0 0,-2 2 0 0 0,-7-4 0 0 0,-17 5 0 0 0,-4 4 0 0 0,3 6 0 0 0,6 3 0 0 0,11 5 0 0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11959 9955 16383 0 0,'5'0'0'0'0,"6"0"0"0"0,6 0 0 0 0,29 12 0 0 0,12 3 0 0 0,24 6 0 0 0,22 4 0 0 0,8 14 0 0 0,-8 7 0 0 0,-17 0 0 0 0,-17-8 0 0 0,-16-5 0 0 0,0 2 0 0 0,-3 1 0 0 0,-1 5 0 0 0,8 12 0 0 0,0 2 0 0 0,6 8 0 0 0,-3-2 0 0 0,-6-5 0 0 0,-2 4 0 0 0,-5-3 0 0 0,-6-7 0 0 0,-10-7 0 0 0,-5-6 0 0 0,-2-5 0 0 0,-1-3 0 0 0,-5 0 0 0 0,-5-1 0 0 0,-5-1 0 0 0,-4 1 0 0 0,-3 11 0 0 0,-2 3 0 0 0,4 1 0 0 0,2-3 0 0 0,0-7 0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11801 10175 16383 0 0,'5'-5'0'0'0,"6"-7"0"0"0,7-6 0 0 0,10-11 0 0 0,5-15 0 0 0,3-6 0 0 0,-1 1 0 0 0,0 3 0 0 0,3-1 0 0 0,-5 3 0 0 0,-3 2 0 0 0,-6 14 0 0 0,-8 16 0 0 0,-6 10 0 0 0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13374 10293 16383 0 0,'0'5'0'0'0,"0"17"0"0"0,0 27 0 0 0,0 21 0 0 0,0 21 0 0 0,0 17 0 0 0,0 19 0 0 0,5 10 0 0 0,3-3 0 0 0,-1 5 0 0 0,-2 1 0 0 0,-1-8 0 0 0,10-15 0 0 0,6-12 0 0 0,1-19 0 0 0,-3-19 0 0 0,-6-16 0 0 0,-3-12 0 0 0,-5-7 0 0 0,-2-4 0 0 0,-1-2 0 0 0,-2-6 0 0 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13537 10235 16383 0 0,'6'-6'0'0'0,"17"0"0"0"0,11-1 0 0 0,21 2 0 0 0,7 1 0 0 0,-1 2 0 0 0,-7 1 0 0 0,-7 0 0 0 0,-1 12 0 0 0,-4 8 0 0 0,1 11 0 0 0,-6 7 0 0 0,-4 11 0 0 0,-8 5 0 0 0,-8-3 0 0 0,-7-4 0 0 0,-5 6 0 0 0,-3-1 0 0 0,-3-4 0 0 0,0-5 0 0 0,-1-5 0 0 0,1-3 0 0 0,0 7 0 0 0,-11 9 0 0 0,-18 6 0 0 0,-28-2 0 0 0,-8-4 0 0 0,2-5 0 0 0,6-11 0 0 0,9-12 0 0 0,8-8 0 0 0,10-7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3828 7101 16383 0 0,'6'0'0'0'0,"8"0"0"0"0,7 0 0 0 0,6 0 0 0 0,4 0 0 0 0,3 0 0 0 0,0 0 0 0 0,2 0 0 0 0,0 0 0 0 0,0 0 0 0 0,-1 0 0 0 0,0 0 0 0 0,0 0 0 0 0,0 0 0 0 0,-1 0 0 0 0,1 0 0 0 0,0 6 0 0 0,0 2 0 0 0,-1 5 0 0 0,13 7 0 0 0,4 5 0 0 0,-1 5 0 0 0,-3 2 0 0 0,1 8 0 0 0,-1 2 0 0 0,-2 0 0 0 0,2 4 0 0 0,1 0 0 0 0,-3-2 0 0 0,-2-9 0 0 0,2 1 0 0 0,0-11 0 0 0,-3-9 0 0 0,-3-14 0 0 0,-2-12 0 0 0,-2-11 0 0 0,-1-7 0 0 0,-1-4 0 0 0,0-3 0 0 0,0 4 0 0 0,0 3 0 0 0,0-1 0 0 0,0 0 0 0 0,1 4 0 0 0,-1 1 0 0 0,1 4 0 0 0,0 6 0 0 0,1 5 0 0 0,-1 4 0 0 0,0 3 0 0 0,1 2 0 0 0,0 1 0 0 0,0 6 0 0 0,2 2 0 0 0,-1 5 0 0 0,0 1 0 0 0,-1-3 0 0 0,0-3 0 0 0,0 2 0 0 0,1 6 0 0 0,0 0 0 0 0,-5-3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14846 6252 16383 0 0,'0'5'0'0'0,"0"6"0"0"0,-5 6 0 0 0,-6 6 0 0 0,-7 3 0 0 0,-1 4 0 0 0,4 0 0 0 0,-1 1 0 0 0,3 0 0 0 0,3-1 0 0 0,3 0 0 0 0,-7 6 0 0 0,-2 0 0 0 0,-3 0 0 0 0,2-1 0 0 0,4-3 0 0 0,4 0 0 0 0,-2 0 0 0 0,-3-1 0 0 0,0 0 0 0 0,2-1 0 0 0,4 0 0 0 0,3-1 0 0 0,2 1 0 0 0,-8 5 0 0 0,-3 2 0 0 0,-4-1 0 0 0,1-1 0 0 0,4-2 0 0 0,4-1 0 0 0,3-1 0 0 0,3 0 0 0 0,2 0 0 0 0,1 0 0 0 0,-5 0 0 0 0,-1 1 0 0 0,1-1 0 0 0,0 1 0 0 0,2-1 0 0 0,-5 0 0 0 0,0 0 0 0 0,2-1 0 0 0,0 0 0 0 0,3 10 0 0 0,1 3 0 0 0,-4 1 0 0 0,-7-3 0 0 0,0-2 0 0 0,2-2 0 0 0,2-3 0 0 0,-2-2 0 0 0,1 10 0 0 0,2 3 0 0 0,2 9 0 0 0,-2 1 0 0 0,0 13 0 0 0,1 0 0 0 0,2 5 0 0 0,1-6 0 0 0,3-8 0 0 0,0-9 0 0 0,1-7 0 0 0,0-6 0 0 0,0 6 0 0 0,1 1 0 0 0,-1-2 0 0 0,0-3 0 0 0,0-3 0 0 0,1-3 0 0 0,-7 9 0 0 0,-1 2 0 0 0,0-2 0 0 0,2-3 0 0 0,1 8 0 0 0,2 1 0 0 0,0-3 0 0 0,2 6 0 0 0,0 1 0 0 0,0-4 0 0 0,0-4 0 0 0,1-5 0 0 0,-1 6 0 0 0,0 2 0 0 0,0 8 0 0 0,0 0 0 0 0,0 12 0 0 0,0 1 0 0 0,0 5 0 0 0,0-5 0 0 0,0 2 0 0 0,0-6 0 0 0,0-8 0 0 0,5 2 0 0 0,3-4 0 0 0,-2-6 0 0 0,0-6 0 0 0,-2-5 0 0 0,-2-5 0 0 0,-1-2 0 0 0,0-2 0 0 0,-1 1 0 0 0,0-1 0 0 0,-1-1 0 0 0,1 2 0 0 0,-5 0 0 0 0,-7-5 0 0 0,-7-7 0 0 0,-6-6 0 0 0,-4-4 0 0 0,-13-5 0 0 0,-16-1 0 0 0,-13-2 0 0 0,0 0 0 0 0,-11 0 0 0 0,-6 0 0 0 0,5 0 0 0 0,-5 0 0 0 0,7 1 0 0 0,12 0 0 0 0,2 0 0 0 0,-4 0 0 0 0,4 0 0 0 0,-1 0 0 0 0,4 0 0 0 0,8 0 0 0 0,8 0 0 0 0,7 0 0 0 0,-5 0 0 0 0,0 0 0 0 0,-13 0 0 0 0,-3 0 0 0 0,-6 0 0 0 0,-7 0 0 0 0,-7 0 0 0 0,4 0 0 0 0,11 0 0 0 0,11 0 0 0 0,10 0 0 0 0,-3 0 0 0 0,2 0 0 0 0,3 0 0 0 0,4 0 0 0 0,4 0 0 0 0,2 5 0 0 0,2 2 0 0 0,0 0 0 0 0,-10-2 0 0 0,-2-1 0 0 0,0-2 0 0 0,4-1 0 0 0,2 0 0 0 0,4-1 0 0 0,2-1 0 0 0,1 1 0 0 0,2 0 0 0 0,0 0 0 0 0,0-1 0 0 0,0 1 0 0 0,0 0 0 0 0,0 0 0 0 0,0 0 0 0 0,0 0 0 0 0,0 0 0 0 0,0-4 0 0 0,-1-8 0 0 0,6-17 0 0 0,7-9 0 0 0,5-14 0 0 0,6-2 0 0 0,4 1 0 0 0,1 5 0 0 0,2 5 0 0 0,0-6 0 0 0,0 0 0 0 0,1 4 0 0 0,-2 5 0 0 0,1-6 0 0 0,4-1 0 0 0,7 3 0 0 0,1 4 0 0 0,-1 2 0 0 0,1 3 0 0 0,0 1 0 0 0,-3 2 0 0 0,2-10 0 0 0,5-3 0 0 0,9-10 0 0 0,1-1 0 0 0,-4 4 0 0 0,-1-4 0 0 0,-4 1 0 0 0,-5 6 0 0 0,0 5 0 0 0,-1 5 0 0 0,1 3 0 0 0,-1 4 0 0 0,3 0 0 0 0,9-4 0 0 0,0-2 0 0 0,2 0 0 0 0,1-8 0 0 0,7-14 0 0 0,-3 0 0 0 0,0 3 0 0 0,-1-4 0 0 0,-6 3 0 0 0,10 0 0 0 0,-1 4 0 0 0,-1 7 0 0 0,-1-6 0 0 0,0 1 0 0 0,5-1 0 0 0,1 3 0 0 0,0 4 0 0 0,-6 5 0 0 0,-4 4 0 0 0,4-2 0 0 0,-3 0 0 0 0,4-3 0 0 0,-4 1 0 0 0,-5 2 0 0 0,-3 1 0 0 0,-4 3 0 0 0,5-3 0 0 0,0 0 0 0 0,1 1 0 0 0,1-8 0 0 0,2-1 0 0 0,-3 0 0 0 0,-5 5 0 0 0,4-3 0 0 0,4-7 0 0 0,-2-1 0 0 0,-5 4 0 0 0,-6 5 0 0 0,-4 4 0 0 0,-5 5 0 0 0,4 2 0 0 0,4-9 0 0 0,2-2 0 0 0,-3 1 0 0 0,10-14 0 0 0,0-4 0 0 0,-3 5 0 0 0,-4 6 0 0 0,-4 5 0 0 0,-4 5 0 0 0,-3 4 0 0 0,-2 2 0 0 0,0 2 0 0 0,-1 1 0 0 0,0 1 0 0 0,0 1 0 0 0,1 4 0 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14471 10428 16383 0 0,'0'22'0'0'0,"-5"13"0"0"0,-2 23 0 0 0,-5 23 0 0 0,0 14 0 0 0,-5 20 0 0 0,-11 26 0 0 0,-6 25 0 0 0,-4 14 0 0 0,-2 19 0 0 0,7-2 0 0 0,-3-5 0 0 0,4-30 0 0 0,8-37 0 0 0,8-35 0 0 0,7-33 0 0 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14802 11943 16383 0 0,'17'-30'0'0'0,"32"-47"0"0"0,30-34 0 0 0,14-21 0 0 0,14-18 0 0 0,15-20 0 0 0,10-13 0 0 0,-6 9 0 0 0,-6 5 0 0 0,-14 8 0 0 0,-18 26 0 0 0,-9 26 0 0 0,-12 26 0 0 0,-18 32 0 0 0,-17 47 0 0 0,-14 53 0 0 0,-23 55 0 0 0,-22 52 0 0 0,-12 37 0 0 0,-13 21 0 0 0,3 10 0 0 0,4 19 0 0 0,9 3 0 0 0,11-17 0 0 0,9-43 0 0 0,8-37 0 0 0,5-38 0 0 0,3-39 0 0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15300 10991 16383 0 0,'0'5'0'0'0,"0"8"0"0"0,0 5 0 0 0,0 5 0 0 0,15 14 0 0 0,11 0 0 0 0,5-6 0 0 0,4-8 0 0 0,0-8 0 0 0,11-1 0 0 0,-3-4 0 0 0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16629 10564 16383 0 0,'-4'5'0'0'0,"-19"14"0"0"0,-29 26 0 0 0,-34 23 0 0 0,-9 7 0 0 0,2 5 0 0 0,5 1 0 0 0,14-8 0 0 0,13-12 0 0 0,12 14 0 0 0,9-2 0 0 0,6 4 0 0 0,8-8 0 0 0,4 8 0 0 0,6-5 0 0 0,4 1 0 0 0,6-6 0 0 0,3 1 0 0 0,2-5 0 0 0,1 3 0 0 0,1-5 0 0 0,0 3 0 0 0,0-3 0 0 0,0-7 0 0 0,0-8 0 0 0,-1-7 0 0 0,0-4 0 0 0,11 1 0 0 0,8 0 0 0 0,5-1 0 0 0,5-1 0 0 0,2-3 0 0 0,1 0 0 0 0,13 5 0 0 0,2 1 0 0 0,-1-6 0 0 0,-4-7 0 0 0,-2-4 0 0 0,-4-4 0 0 0,-3-1 0 0 0,11 9 0 0 0,2 0 0 0 0,-2-5 0 0 0,-3 1 0 0 0,8-4 0 0 0,0-5 0 0 0,8-4 0 0 0,0-3 0 0 0,-6-2 0 0 0,-7-2 0 0 0,5 0 0 0 0,-1-6 0 0 0,7-7 0 0 0,-2-5 0 0 0,-4-5 0 0 0,-6-5 0 0 0,-5-12 0 0 0,3-17 0 0 0,-7-14 0 0 0,-3-11 0 0 0,-7-8 0 0 0,-2-16 0 0 0,-4 3 0 0 0,5-3 0 0 0,0-12 0 0 0,-5-8 0 0 0,-5-19 0 0 0,-5-6 0 0 0,-4 0 0 0 0,3 10 0 0 0,0 6 0 0 0,-1 11 0 0 0,-1 21 0 0 0,-3 23 0 0 0,-5 20 0 0 0,-8 14 0 0 0,-6 10 0 0 0,-1 6 0 0 0,3 4 0 0 0,4 0 0 0 0,4 1 0 0 0,-2-1 0 0 0,1-1 0 0 0,-4-1 0 0 0,-4 0 0 0 0,-4 5 0 0 0,-3 6 0 0 0,-4 6 0 0 0,-1 5 0 0 0,-2 3 0 0 0,1 3 0 0 0,-1 0 0 0 0,-1 2 0 0 0,1-1 0 0 0,1 0 0 0 0,-1 0 0 0 0,1-1 0 0 0,0 0 0 0 0,0 0 0 0 0,-1 1 0 0 0,1-2 0 0 0,0 1 0 0 0,0 0 0 0 0,-11 6 0 0 0,-4 6 0 0 0,0 6 0 0 0,-8 11 0 0 0,-6 10 0 0 0,-3 9 0 0 0,10 1 0 0 0,7-3 0 0 0,12 8 0 0 0,11-7 0 0 0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16761 11414 16383 0 0,'5'5'0'0'0,"12"12"0"0"0,8 8 0 0 0,4 5 0 0 0,3 1 0 0 0,-4 2 0 0 0,-3-1 0 0 0,-4 10 0 0 0,-2 3 0 0 0,2-1 0 0 0,-3-3 0 0 0,0-3 0 0 0,3-3 0 0 0,3 7 0 0 0,-3 2 0 0 0,0-3 0 0 0,2-2 0 0 0,1-4 0 0 0,2-2 0 0 0,1-3 0 0 0,-4-5 0 0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17399 10180 16383 0 0,'0'16'0'0'0,"0"10"0"0"0,0 18 0 0 0,6 6 0 0 0,0 10 0 0 0,1 2 0 0 0,-2 5 0 0 0,-1 7 0 0 0,-2 14 0 0 0,-1 19 0 0 0,0 15 0 0 0,-1 8 0 0 0,0-2 0 0 0,-1 0 0 0 0,1-1 0 0 0,0-15 0 0 0,0-12 0 0 0,0-17 0 0 0,0-6 0 0 0,0-13 0 0 0,0-11 0 0 0,5 1 0 0 0,2-4 0 0 0,5-5 0 0 0,5-5 0 0 0,0-4 0 0 0,-3-4 0 0 0,1-3 0 0 0,-2 1 0 0 0,-3-2 0 0 0,1 0 0 0 0,5-4 0 0 0,4-7 0 0 0,3-7 0 0 0,19-4 0 0 0,7-3 0 0 0,0-8 0 0 0,3-13 0 0 0,-3-10 0 0 0,2-21 0 0 0,-8-20 0 0 0,7-26 0 0 0,0-21 0 0 0,-3-18 0 0 0,3-9 0 0 0,-9 13 0 0 0,-4 8 0 0 0,-9 18 0 0 0,-10 12 0 0 0,-7 16 0 0 0,-6 5 0 0 0,-3 10 0 0 0,-3 10 0 0 0,0 10 0 0 0,-1-5 0 0 0,0 1 0 0 0,1 3 0 0 0,0 8 0 0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18557 12642 16383 0 0,'0'-4'0'0'0,"0"-18"0"0"0,11-28 0 0 0,4-33 0 0 0,11-33 0 0 0,7-32 0 0 0,10-27 0 0 0,3-12 0 0 0,1-27 0 0 0,-8-5 0 0 0,-11 6 0 0 0,-4 10 0 0 0,-6 24 0 0 0,-6 27 0 0 0,-6 33 0 0 0,-3 33 0 0 0,4 26 0 0 0,5 23 0 0 0,17 18 0 0 0,8 12 0 0 0,4 7 0 0 0,-2 4 0 0 0,-2 1 0 0 0,-3 4 0 0 0,-6 6 0 0 0,-9 0 0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18674 11099 16383 0 0,'0'4'0'0'0,"10"19"0"0"0,21 10 0 0 0,20-1 0 0 0,7-5 0 0 0,-1-2 0 0 0,-4-6 0 0 0,-11-6 0 0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18536 11740 16383 0 0,'6'4'0'0'0,"23"3"0"0"0,36-1 0 0 0,36-2 0 0 0,6 0 0 0 0,0-2 0 0 0,-11-1 0 0 0,-18 0 0 0 0,-16-1 0 0 0,-20-1 0 0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17009 8074 16383 0 0,'-4'4'0'0'0,"-3"19"0"0"0,-4 20 0 0 0,-6 19 0 0 0,-6 4 0 0 0,-3 7 0 0 0,2-3 0 0 0,0-9 0 0 0,5 2 0 0 0,0-5 0 0 0,3-7 0 0 0,5 4 0 0 0,4-2 0 0 0,3 6 0 0 0,-3 8 0 0 0,-5 0 0 0 0,-1-7 0 0 0,1 2 0 0 0,4-4 0 0 0,3 3 0 0 0,2 8 0 0 0,1-2 0 0 0,2-8 0 0 0,0-8 0 0 0,1 2 0 0 0,-1-1 0 0 0,1 5 0 0 0,-1-1 0 0 0,0 11 0 0 0,0 0 0 0 0,6 4 0 0 0,6-5 0 0 0,2 3 0 0 0,3-5 0 0 0,3-9 0 0 0,10 3 0 0 0,5-3 0 0 0,1-7 0 0 0,-6-5 0 0 0,-2-5 0 0 0,4 2 0 0 0,17 10 0 0 0,7 1 0 0 0,-2-4 0 0 0,7-3 0 0 0,9-5 0 0 0,14-2 0 0 0,22-3 0 0 0,15-2 0 0 0,3-5 0 0 0,10 4 0 0 0,-2 2 0 0 0,-19-5 0 0 0,2-1 0 0 0,-15-5 0 0 0,-19-7 0 0 0,-18-5 0 0 0,-14-5 0 0 0,-10-3 0 0 0,-7-2 0 0 0,-4-1 0 0 0,-2 0 0 0 0,1 0 0 0 0,-1 0 0 0 0,2 0 0 0 0,-1 1 0 0 0,2-1 0 0 0,0 1 0 0 0,1 0 0 0 0,16 0 0 0 0,4 0 0 0 0,0 0 0 0 0,-4 0 0 0 0,1-10 0 0 0,-3-9 0 0 0,-9-16 0 0 0,0-12 0 0 0,0-4 0 0 0,-7 1 0 0 0,-8 4 0 0 0,-7-13 0 0 0,-6-18 0 0 0,8-25 0 0 0,1-12 0 0 0,-3-21 0 0 0,9-11 0 0 0,0-3 0 0 0,2 3 0 0 0,-3-4 0 0 0,-6 3 0 0 0,-4 3 0 0 0,-5 11 0 0 0,-3-1 0 0 0,-3 0 0 0 0,0 18 0 0 0,-1 12 0 0 0,0 8 0 0 0,0 15 0 0 0,-5 5 0 0 0,-1 11 0 0 0,0 11 0 0 0,1-2 0 0 0,2 5 0 0 0,-3 5 0 0 0,-1 5 0 0 0,1 4 0 0 0,2 4 0 0 0,-3 2 0 0 0,-1 1 0 0 0,2 5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13340 5672 16383 0 0,'5'0'0'0'0,"91"14"0"0"0,161 31 0 0 0,205 6 0 0 0,280-4 0 0 0,239-11 0 0 0,134-11 0 0 0,60-11 0 0 0,-71-21 0 0 0,-187-23 0 0 0,-228-11 0 0 0,-214-5 0 0 0,-179-3 0 0 0,-154 5 0 0 0,-153 12 0 0 0,-143 10 0 0 0,-132 9 0 0 0,-128 7 0 0 0,-148 4 0 0 0,-148 3 0 0 0,-135 1 0 0 0,-92 0 0 0 0,-70 0 0 0 0,18-1 0 0 0,67 0 0 0 0,132 0 0 0 0,163-1 0 0 0,173 0 0 0 0,159 0 0 0 0,173 0 0 0 0,205 8 0 0 0,257 11 0 0 0,281 2 0 0 0,276-2 0 0 0,272-5 0 0 0,134 6 0 0 0,-11-2 0 0 0,-147-11 0 0 0,-240-6 0 0 0,-262-19 0 0 0,-277-8 0 0 0,-289 2 0 0 0,-276-4 0 0 0,-236 3 0 0 0,-227 6 0 0 0,-240 6 0 0 0,-162 5 0 0 0,-173 5 0 0 0,-116 2 0 0 0,-37 1 0 0 0,-8 1 0 0 0,90 0 0 0 0,160 0 0 0 0,196 0 0 0 0,225 0 0 0 0,230 4 0 0 0,194 7 0 0 0,180 16 0 0 0,179 24 0 0 0,201 20 0 0 0,253 16 0 0 0,265-7 0 0 0,305-18 0 0 0,310-18 0 0 0,189-18 0 0 0,99-14 0 0 0,4-8 0 0 0,-175-5 0 0 0,-285-10 0 0 0,-313-14 0 0 0,-295-15 0 0 0,-246-6 0 0 0,-182 5 0 0 0,-116 5 0 0 0,-80-7 0 0 0,-108-10 0 0 0,-142-3 0 0 0,-184-11 0 0 0,-226 7 0 0 0,-181 22 0 0 0,-172 37 0 0 0,-109 56 0 0 0,-19 45 0 0 0,30 22 0 0 0,85 15 0 0 0,109-1 0 0 0,152-16 0 0 0,157-17 0 0 0,147-26 0 0 0,149-20 0 0 0,122-21 0 0 0,92-12 0 0 0,84-10 0 0 0,134 15 0 0 0,260 11 0 0 0,354 0 0 0 0,414 3 0 0 0,371-5 0 0 0,270-9 0 0 0,104-10 0 0 0,-58-9 0 0 0,-241-5 0 0 0,-339 2 0 0 0,-359 0 0 0 0,-324-2 0 0 0,-252-1 0 0 0,-204-2 0 0 0,-250-2 0 0 0,-373-11 0 0 0,-387-3 0 0 0,-416-1 0 0 0,-325 3 0 0 0,-188 3 0 0 0,-54 3 0 0 0,84 2 0 0 0,206 2 0 0 0,264 1 0 0 0,291 1 0 0 0,294-1 0 0 0,258 1 0 0 0,207 4 0 0 0,147 3 0 0 0,85 9 0 0 0,58 2 0 0 0,96-9 0 0 0,151-22 0 0 0,257-38 0 0 0,333-55 0 0 0,419-32 0 0 0,412-6 0 0 0,245-23 0 0 0,69-15 0 0 0,-148-2 0 0 0,-308 15 0 0 0,-362 29 0 0 0,-376 35 0 0 0,-359 27 0 0 0,-341 28 0 0 0,-306 22 0 0 0,-286 15 0 0 0,-228 11 0 0 0,-173 32 0 0 0,-130 29 0 0 0,-77 61 0 0 0,-48 47 0 0 0,3 22 0 0 0,13 7 0 0 0,17-4 0 0 0,53 9 0 0 0,88-14 0 0 0,110-16 0 0 0,145-31 0 0 0,158-39 0 0 0,181-37 0 0 0,191-30 0 0 0,217-35 0 0 0,260-18 0 0 0,322-5 0 0 0,364 0 0 0 0,339 5 0 0 0,253 5 0 0 0,165 5 0 0 0,46 4 0 0 0,-97 2 0 0 0,-177 2 0 0 0,-275 1 0 0 0,-309 0 0 0 0,-294 0 0 0 0,-248 0 0 0 0,-183-1 0 0 0,-127-4 0 0 0,-126-8 0 0 0,-112-3 0 0 0,-86 2 0 0 0,-117 3 0 0 0,-116 19 0 0 0,-104 17 0 0 0,-121 30 0 0 0,-134 34 0 0 0,-133 30 0 0 0,-110 14 0 0 0,-64-15 0 0 0,10-29 0 0 0,91-29 0 0 0,139-25 0 0 0,190-19 0 0 0,182-24 0 0 0,181-16 0 0 0,158-9 0 0 0,144-17 0 0 0,127-13 0 0 0,163-19 0 0 0,188-21 0 0 0,193-20 0 0 0,164-8 0 0 0,162-19 0 0 0,120-14 0 0 0,50 5 0 0 0,-29 3 0 0 0,-99 21 0 0 0,-136 18 0 0 0,-183 30 0 0 0,-172 17 0 0 0,-174 21 0 0 0,-198 25 0 0 0,-217 24 0 0 0,-189 34 0 0 0,-212 30 0 0 0,-178 29 0 0 0,-168 18 0 0 0,-123 27 0 0 0,-65 7 0 0 0,-65-2 0 0 0,12-17 0 0 0,71-22 0 0 0,133-22 0 0 0,174-25 0 0 0,194-22 0 0 0,180-18 0 0 0,184-17 0 0 0,189-31 0 0 0,190-39 0 0 0,177-34 0 0 0,179-33 0 0 0,136-3 0 0 0,115-4 0 0 0,51-2 0 0 0,44 5 0 0 0,-36 19 0 0 0,-100 23 0 0 0,-140 16 0 0 0,-157 22 0 0 0,-157 16 0 0 0,-150 15 0 0 0,-143 13 0 0 0,-145 9 0 0 0,-144 5 0 0 0,-128 27 0 0 0,-121 49 0 0 0,-88 44 0 0 0,-53 34 0 0 0,-7 12 0 0 0,18-6 0 0 0,29-23 0 0 0,37-21 0 0 0,46-15 0 0 0,59-24 0 0 0,86-26 0 0 0,100-20 0 0 0,118-16 0 0 0,195-10 0 0 0,233-5 0 0 0,266-3 0 0 0,329 0 0 0 0,289 1 0 0 0,187 1 0 0 0,105 0 0 0 0,-62-14 0 0 0,-157-29 0 0 0,-228-27 0 0 0,-262 0 0 0 0,-246 1 0 0 0,-213 13 0 0 0,-184 16 0 0 0,-136 16 0 0 0,-122 19 0 0 0,-78 24 0 0 0,-68 36 0 0 0,-53 38 0 0 0,-64 19 0 0 0,-69 15 0 0 0,-83 2 0 0 0,-142 17 0 0 0,-146 23 0 0 0,-151-18 0 0 0,-160-33 0 0 0,-89-37 0 0 0,-13-31 0 0 0,69-24 0 0 0,161-16 0 0 0,222-8 0 0 0,247-5 0 0 0,254-2 0 0 0,240 2 0 0 0,244 1 0 0 0,214 1 0 0 0,186 2 0 0 0,155 1 0 0 0,137-8 0 0 0,54-12 0 0 0,31-18 0 0 0,-1-29 0 0 0,-28-19 0 0 0,-69-18 0 0 0,-90 2 0 0 0,-112 12 0 0 0,-129 9 0 0 0,-134 13 0 0 0,-126 19 0 0 0,-101 12 0 0 0,-80 14 0 0 0,-113 10 0 0 0,-125 8 0 0 0,-143 4 0 0 0,-139 4 0 0 0,-147 0 0 0 0,-128 1 0 0 0,-122-1 0 0 0,-87 0 0 0 0,-64-1 0 0 0,-33-1 0 0 0,29 1 0 0 0,77-1 0 0 0,117 0 0 0 0,145-1 0 0 0,182 1 0 0 0,194 0 0 0 0,215 0 0 0 0,208-7 0 0 0,180-26 0 0 0,135-6 0 0 0,147-15 0 0 0,115 2 0 0 0,107 10 0 0 0,44 12 0 0 0,-4 11 0 0 0,-39 9 0 0 0,-90 6 0 0 0,-119 4 0 0 0,-133 2 0 0 0,-143 0 0 0 0,-124 5 0 0 0,-107 12 0 0 0,-102 15 0 0 0,-85 6 0 0 0,-90 18 0 0 0,-76 5 0 0 0,-104 16 0 0 0,-90 1 0 0 0,-68-4 0 0 0,-25-9 0 0 0,-19-16 0 0 0,7-16 0 0 0,61-14 0 0 0,85-11 0 0 0,94-7 0 0 0,96-4 0 0 0,127-2 0 0 0,147 0 0 0 0,172 0 0 0 0,165 1 0 0 0,136 0 0 0 0,85 1 0 0 0,57 1 0 0 0,1 0 0 0 0,-5 0 0 0 0,-39 0 0 0 0,-59 0 0 0 0,-67 0 0 0 0,-84 0 0 0 0,-85 0 0 0 0,-78 0 0 0 0,-67 0 0 0 0,-62 0 0 0 0,-58 0 0 0 0,-78 12 0 0 0,-88 11 0 0 0,-108 8 0 0 0,-118 22 0 0 0,-83 8 0 0 0,-82 3 0 0 0,-67-3 0 0 0,-84-11 0 0 0,-89-14 0 0 0,-65-14 0 0 0,3-9 0 0 0,48-9 0 0 0,121-3 0 0 0,136-3 0 0 0,146-1 0 0 0,124 0 0 0 0,93-4 0 0 0,67-6 0 0 0,53-11 0 0 0,41-7 0 0 0,50-4 0 0 0,46-9 0 0 0,27-1 0 0 0,22-7 0 0 0,15-5 0 0 0,25 0 0 0 0,17 3 0 0 0,26 12 0 0 0,27 12 0 0 0,23 11 0 0 0,35 10 0 0 0,16 5 0 0 0,-4 4 0 0 0,-12 2 0 0 0,-39 0 0 0 0,-44 1 0 0 0,-53-1 0 0 0,-58-1 0 0 0,-52 0 0 0 0,-74 11 0 0 0,-86 10 0 0 0,-86 7 0 0 0,-56 0 0 0 0,-56 14 0 0 0,-29 6 0 0 0,-66 3 0 0 0,-34-2 0 0 0,-14 5 0 0 0,1 0 0 0 0,22-4 0 0 0,39-10 0 0 0,46-13 0 0 0,65-10 0 0 0,65-9 0 0 0,53-5 0 0 0,44-4 0 0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16830 9228 16383 0 0,'5'5'0'0'0,"1"-4"0"0"0,0-7 0 0 0,-1-8 0 0 0,-1-5 0 0 0,3-17 0 0 0,7-6 0 0 0,5-1 0 0 0,6 1 0 0 0,3 3 0 0 0,7-2 0 0 0,3 1 0 0 0,0 2 0 0 0,-1 7 0 0 0,-2 4 0 0 0,3-3 0 0 0,1 3 0 0 0,-3 2 0 0 0,-1 9 0 0 0,-8 13 0 0 0,-8 13 0 0 0,4 14 0 0 0,-3 9 0 0 0,1 3 0 0 0,-4 10 0 0 0,1 3 0 0 0,1-2 0 0 0,3-5 0 0 0,3-5 0 0 0,1-8 0 0 0,2-4 0 0 0,0-1 0 0 0,1-6 0 0 0,1-5 0 0 0,-1-4 0 0 0,0-5 0 0 0,11-2 0 0 0,3 2 0 0 0,11 2 0 0 0,1-1 0 0 0,-4-1 0 0 0,6-1 0 0 0,-2-1 0 0 0,-4-1 0 0 0,-5-1 0 0 0,5 0 0 0 0,-1 0 0 0 0,8-1 0 0 0,-2-4 0 0 0,-5-6 0 0 0,-6-7 0 0 0,-6-5 0 0 0,-3 1 0 0 0,2-5 0 0 0,-1 2 0 0 0,-2 5 0 0 0,-2 6 0 0 0,-1 6 0 0 0,-2-2 0 0 0,1 2 0 0 0,0 2 0 0 0,-1 2 0 0 0,0 2 0 0 0,0 1 0 0 0,-1 5 0 0 0,-5 7 0 0 0,-6 7 0 0 0,-7 5 0 0 0,-5 4 0 0 0,-4 1 0 0 0,-2 2 0 0 0,-1 1 0 0 0,5 0 0 0 0,6-5 0 0 0,6-3 0 0 0,5 1 0 0 0,0 0 0 0 0,0 2 0 0 0,-3-3 0 0 0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15554 8769 16383 0 0,'-5'0'0'0'0,"-7"0"0"0"0,-7 0 0 0 0,-5 0 0 0 0,-3 0 0 0 0,-3 5 0 0 0,-2 7 0 0 0,1 8 0 0 0,4 5 0 0 0,3 4 0 0 0,4 1 0 0 0,7 1 0 0 0,0 0 0 0 0,2 0 0 0 0,4 0 0 0 0,2-1 0 0 0,2 0 0 0 0,2 0 0 0 0,1-1 0 0 0,6 1 0 0 0,5-5 0 0 0,19 4 0 0 0,8-3 0 0 0,4-6 0 0 0,-1-1 0 0 0,-3-4 0 0 0,-3 0 0 0 0,-2-2 0 0 0,-3 1 0 0 0,-11 4 0 0 0,-13 3 0 0 0,-8 4 0 0 0,-8 2 0 0 0,-3 1 0 0 0,-9 7 0 0 0,-7 2 0 0 0,-4-1 0 0 0,0-6 0 0 0,0-3 0 0 0,0-2 0 0 0,2 1 0 0 0,1-6 0 0 0,0-5 0 0 0,2-5 0 0 0,5-5 0 0 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15687 9291 16383 0 0,'-5'5'0'0'0,"-6"6"0"0"0,-6 8 0 0 0,-6 6 0 0 0,-2-1 0 0 0,-3-1 0 0 0,9 1 0 0 0,12 2 0 0 0,12 0 0 0 0,19 1 0 0 0,11-4 0 0 0,4-6 0 0 0,0-2 0 0 0,-1-7 0 0 0,-2-11 0 0 0,-8-8 0 0 0,-8-9 0 0 0,-7-4 0 0 0,-7-4 0 0 0,-4-3 0 0 0,-2 1 0 0 0,-1-1 0 0 0,0 0 0 0 0,-6 0 0 0 0,0 6 0 0 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16085 8721 16383 0 0,'5'0'0'0'0,"1"16"0"0"0,0 11 0 0 0,-12 16 0 0 0,-5 18 0 0 0,-6 20 0 0 0,0 13 0 0 0,-3 5 0 0 0,2 3 0 0 0,0-11 0 0 0,2-15 0 0 0,4-15 0 0 0,-1-14 0 0 0,-3-9 0 0 0,2-7 0 0 0,3-3 0 0 0,3-8 0 0 0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16129 9473 16383 0 0,'0'5'0'0'0,"5"6"0"0"0,6 6 0 0 0,6 5 0 0 0,14-6 0 0 0,8-11 0 0 0,-4-12 0 0 0,-3-9 0 0 0,-6-7 0 0 0,-3-5 0 0 0,-6-2 0 0 0,-5-2 0 0 0,-5 10 0 0 0,-4 14 0 0 0,-13 23 0 0 0,-9 15 0 0 0,-7 7 0 0 0,-4 3 0 0 0,4-1 0 0 0,1-2 0 0 0,0-13 0 0 0,-1-14 0 0 0,5-15 0 0 0,0-21 0 0 0,4-12 0 0 0,4-15 0 0 0,5-4 0 0 0,-1 3 0 0 0,0 5 0 0 0,3 6 0 0 0,1 5 0 0 0,2 4 0 0 0,2 3 0 0 0,0 6 0 0 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16631 9606 16383 0 0,'0'-5'0'0'0,"-5"-7"0"0"0,-6-6 0 0 0,-2-5 0 0 0,-2-3 0 0 0,-5 3 0 0 0,-2 5 0 0 0,-3 5 0 0 0,-3 6 0 0 0,0 3 0 0 0,-2 3 0 0 0,1 6 0 0 0,-1 8 0 0 0,0 6 0 0 0,0 15 0 0 0,0 6 0 0 0,1 2 0 0 0,4-1 0 0 0,13-3 0 0 0,11-8 0 0 0,12-9 0 0 0,9-9 0 0 0,5-5 0 0 0,4-10 0 0 0,1-3 0 0 0,1-7 0 0 0,0 0 0 0 0,-1 2 0 0 0,-1 2 0 0 0,1 4 0 0 0,-1 1 0 0 0,0 3 0 0 0,0 1 0 0 0,1 0 0 0 0,-1 0 0 0 0,-1 6 0 0 0,-4 5 0 0 0,-7 7 0 0 0,-6 5 0 0 0,-16 8 0 0 0,-6 5 0 0 0,-2-5 0 0 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16685 9600 16383 0 0,'5'5'0'0'0,"7"18"0"0"0,1 24 0 0 0,-1 11 0 0 0,-3 10 0 0 0,-3-1 0 0 0,-2 5 0 0 0,-2-5 0 0 0,-2-9 0 0 0,0-9 0 0 0,-10-2 0 0 0,1-16 0 0 0,8-28 0 0 0,9-31 0 0 0,14-27 0 0 0,9-10 0 0 0,4-9 0 0 0,1 2 0 0 0,-6 9 0 0 0,-2 11 0 0 0,-2 18 0 0 0,-6 20 0 0 0,-5 18 0 0 0,-6 12 0 0 0,-4 10 0 0 0,-3 5 0 0 0,-2 4 0 0 0,-1 0 0 0 0,0 0 0 0 0,-5-2 0 0 0,-2 0 0 0 0,1-7 0 0 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17327 9420 16383 0 0,'-5'5'0'0'0,"-7"7"0"0"0,-2 6 0 0 0,2 17 0 0 0,-8 25 0 0 0,-13 24 0 0 0,-5 14 0 0 0,-1-5 0 0 0,5-1 0 0 0,9-13 0 0 0,9-15 0 0 0,7-12 0 0 0,5-11 0 0 0,-2-7 0 0 0,1-9 0 0 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17087 9599 16383 0 0,'5'0'0'0'0,"7"0"0"0"0,7 0 0 0 0,5 0 0 0 0,3 0 0 0 0,-3 0 0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19609 9108 16383 0 0,'0'-5'0'0'0,"0"-7"0"0"0,0-6 0 0 0,0-5 0 0 0,0-4 0 0 0,0-2 0 0 0,-5-1 0 0 0,-8 5 0 0 0,-7 6 0 0 0,-5 6 0 0 0,-4 11 0 0 0,-2 6 0 0 0,-1 6 0 0 0,0 8 0 0 0,1 4 0 0 0,-4 9 0 0 0,-1 3 0 0 0,1 2 0 0 0,6-1 0 0 0,8-1 0 0 0,8-1 0 0 0,6-2 0 0 0,4-1 0 0 0,3 0 0 0 0,1-1 0 0 0,1 0 0 0 0,-1 0 0 0 0,5 1 0 0 0,6-1 0 0 0,6-6 0 0 0,5-5 0 0 0,3-7 0 0 0,3-5 0 0 0,3-4 0 0 0,-1-1 0 0 0,1-7 0 0 0,-1-7 0 0 0,-1-6 0 0 0,5-10 0 0 0,1-4 0 0 0,-6-3 0 0 0,-2-10 0 0 0,-6-2 0 0 0,-7 1 0 0 0,-6-14 0 0 0,-4-11 0 0 0,-3 0 0 0 0,-3-4 0 0 0,5 7 0 0 0,2 8 0 0 0,-1-1 0 0 0,10-6 0 0 0,3 3 0 0 0,-2-9 0 0 0,1 1 0 0 0,3-8 0 0 0,5-13 0 0 0,-3-12 0 0 0,0 6 0 0 0,2 4 0 0 0,-3 14 0 0 0,-5 15 0 0 0,-1 4 0 0 0,-2 12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13973 6829 16383 0 0,'5'4'0'0'0,"13"13"0"0"0,9 8 0 0 0,15 6 0 0 0,23 2 0 0 0,30-4 0 0 0,14 4 0 0 0,-6 2 0 0 0,-15-6 0 0 0,-17-7 0 0 0,-15-3 0 0 0,-13 1 0 0 0,4 7 0 0 0,22 12 0 0 0,5 3 0 0 0,6 6 0 0 0,-6-6 0 0 0,-21-9 0 0 0,-40-11 0 0 0,-53-15 0 0 0,-23-8 0 0 0,-17-4 0 0 0,-11-7 0 0 0,4-1 0 0 0,12 1 0 0 0,13-1 0 0 0,23 0 0 0 0,24 4 0 0 0,30 2 0 0 0,34 3 0 0 0,26 2 0 0 0,21 1 0 0 0,11 1 0 0 0,2 1 0 0 0,0-1 0 0 0,-14 1 0 0 0,-8-1 0 0 0,-12 1 0 0 0,-16-1 0 0 0,-11 0 0 0 0,-9 0 0 0 0,-7 0 0 0 0,1-10 0 0 0,1-3 0 0 0,-1-4 0 0 0,-2 1 0 0 0,1-3 0 0 0,-11 3 0 0 0,-14 4 0 0 0,-19 14 0 0 0,-8 12 0 0 0,-5 10 0 0 0,-3 6 0 0 0,-8 14 0 0 0,-4 5 0 0 0,7 0 0 0 0,2-4 0 0 0,8-4 0 0 0,7-5 0 0 0,2-2 0 0 0,3-4 0 0 0,3-1 0 0 0,4-2 0 0 0,2 1 0 0 0,1-1 0 0 0,1 1 0 0 0,1 1 0 0 0,5 11 0 0 0,1 4 0 0 0,6-1 0 0 0,4-2 0 0 0,4-4 0 0 0,3-3 0 0 0,-2-22 0 0 0,-5-28 0 0 0,-5-28 0 0 0,-5-12 0 0 0,-4-2 0 0 0,-13-7 0 0 0,-4 1 0 0 0,-1 8 0 0 0,3 8 0 0 0,3 7 0 0 0,3 6 0 0 0,3 3 0 0 0,2 3 0 0 0,1 2 0 0 0,0-1 0 0 0,1 0 0 0 0,4 0 0 0 0,7 0 0 0 0,7-12 0 0 0,10-9 0 0 0,5-1 0 0 0,-3 2 0 0 0,-6 16 0 0 0,-9 28 0 0 0,-6 20 0 0 0,-10 24 0 0 0,-6 11 0 0 0,-1 1 0 0 0,1 9 0 0 0,0-1 0 0 0,-3-5 0 0 0,0-7 0 0 0,1-6 0 0 0,3-5 0 0 0,1-3 0 0 0,2 7 0 0 0,1 3 0 0 0,-4-2 0 0 0,-2-2 0 0 0,2-4 0 0 0,0-2 0 0 0,-3-2 0 0 0,0-2 0 0 0,0-1 0 0 0,3 0 0 0 0,2-1 0 0 0,1 1 0 0 0,1 0 0 0 0,1 0 0 0 0,0 0 0 0 0,0 0 0 0 0,1 0 0 0 0,-1 1 0 0 0,0-1 0 0 0,0 0 0 0 0,0 1 0 0 0,0 0 0 0 0,0-1 0 0 0,0 1 0 0 0,0-1 0 0 0,0 1 0 0 0,0-1 0 0 0,0 1 0 0 0,5 0 0 0 0,2 1 0 0 0,4-1 0 0 0,5-1 0 0 0,1 1 0 0 0,-4-1 0 0 0,-3-1 0 0 0,-4 1 0 0 0,-2 1 0 0 0,2-1 0 0 0,1 0 0 0 0,-2 0 0 0 0,-1 1 0 0 0,-1-1 0 0 0,4 1 0 0 0,5-1 0 0 0,5 0 0 0 0,6 1 0 0 0,-7-1 0 0 0,-10 1 0 0 0,-7 0 0 0 0,-3 0 0 0 0,-1-1 0 0 0,1 1 0 0 0,1-1 0 0 0,0 1 0 0 0,2-1 0 0 0,0 0 0 0 0,1 1 0 0 0,0-1 0 0 0,0 0 0 0 0,0 0 0 0 0,1 2 0 0 0,-1-1 0 0 0,0 0 0 0 0,0 1 0 0 0,0-1 0 0 0,0-1 0 0 0,0 1 0 0 0,0-1 0 0 0,0 0 0 0 0,0-19 0 0 0,0-34 0 0 0,0-34 0 0 0,0-37 0 0 0,0-24 0 0 0,0-7 0 0 0,0-5 0 0 0,-6-2 0 0 0,-1-1 0 0 0,-11 13 0 0 0,-1 20 0 0 0,1 12 0 0 0,0 16 0 0 0,3 16 0 0 0,3 10 0 0 0,0 10 0 0 0,-5-6 0 0 0,2 0 0 0 0,3 0 0 0 0,3 4 0 0 0,4-9 0 0 0,-3-2 0 0 0,-5 4 0 0 0,0 3 0 0 0,2 4 0 0 0,3 3 0 0 0,3 3 0 0 0,2 2 0 0 0,1 1 0 0 0,2 1 0 0 0,1-10 0 0 0,-1-4 0 0 0,1-10 0 0 0,-1-1 0 0 0,0 3 0 0 0,1 5 0 0 0,10-7 0 0 0,8 2 0 0 0,12-2 0 0 0,5 4 0 0 0,2 4 0 0 0,0 6 0 0 0,-2 9 0 0 0,-3 10 0 0 0,9 8 0 0 0,12 6 0 0 0,2 4 0 0 0,28 3 0 0 0,22 0 0 0 0,-2 1 0 0 0,4 5 0 0 0,-6 13 0 0 0,-16 6 0 0 0,-22 5 0 0 0,-52 21 0 0 0,-58 8 0 0 0,-50 17 0 0 0,-46 15 0 0 0,-29 8 0 0 0,-15 13 0 0 0,13 2 0 0 0,19 0 0 0 0,19-5 0 0 0,27-14 0 0 0,26-20 0 0 0,56-22 0 0 0,84-20 0 0 0,92-29 0 0 0,109-39 0 0 0,90-33 0 0 0,75-37 0 0 0,34-13 0 0 0,1-15 0 0 0,-55 15 0 0 0,-92 23 0 0 0,-92 22 0 0 0,-98 23 0 0 0,-122 21 0 0 0,-148 14 0 0 0,-148 41 0 0 0,-199 80 0 0 0,-203 97 0 0 0,-171 79 0 0 0,-100 64 0 0 0,-46 27 0 0 0,30-19 0 0 0,70-37 0 0 0,132-60 0 0 0,192-69 0 0 0,203-82 0 0 0,257-89 0 0 0,229-69 0 0 0,244-69 0 0 0,210-58 0 0 0,182-33 0 0 0,151-28 0 0 0,69 10 0 0 0,-8 20 0 0 0,-42 13 0 0 0,-97 33 0 0 0,-126 37 0 0 0,-136 34 0 0 0,-131 33 0 0 0,-92 14 0 0 0,-73 14 0 0 0,-56 13 0 0 0,-38 3 0 0 0,-31 0 0 0 0,-13-4 0 0 0,-21-3 0 0 0,-14-9 0 0 0,-31-9 0 0 0,-60-10 0 0 0,-55-2 0 0 0,-77 7 0 0 0,-72 12 0 0 0,-67 11 0 0 0,-65 31 0 0 0,-63 52 0 0 0,-51 53 0 0 0,-8 34 0 0 0,4 28 0 0 0,12 20 0 0 0,66-7 0 0 0,83-19 0 0 0,89-38 0 0 0,124-42 0 0 0,197-36 0 0 0,226-44 0 0 0,226-42 0 0 0,98-44 0 0 0,27-16 0 0 0,-42-14 0 0 0,-100 1 0 0 0,-119 12 0 0 0,-126 21 0 0 0,-138 14 0 0 0,-156 16 0 0 0,-155 15 0 0 0,-160 12 0 0 0,-145 25 0 0 0,-130 52 0 0 0,-134 62 0 0 0,-145 65 0 0 0,-45 43 0 0 0,22-3 0 0 0,77-34 0 0 0,133-49 0 0 0,177-49 0 0 0,171-47 0 0 0,156-42 0 0 0,170-22 0 0 0,154-8 0 0 0,122-1 0 0 0,94 3 0 0 0,63 6 0 0 0,28 4 0 0 0,-2 5 0 0 0,-18 3 0 0 0,-39 1 0 0 0,-35 2 0 0 0,-42 0 0 0 0,-53 0 0 0 0,-65 0 0 0 0,-60-1 0 0 0,-70 1 0 0 0,-98-1 0 0 0,-121 0 0 0 0,-104 14 0 0 0,-117 20 0 0 0,-154 39 0 0 0,-106 24 0 0 0,-67 18 0 0 0,-23-1 0 0 0,33-14 0 0 0,91-23 0 0 0,124-25 0 0 0,140-22 0 0 0,147-15 0 0 0,176-25 0 0 0,177-25 0 0 0,205-23 0 0 0,197-28 0 0 0,183-18 0 0 0,149-28 0 0 0,53 0 0 0 0,-15-1 0 0 0,-88 8 0 0 0,-137 11 0 0 0,-173 26 0 0 0,-163 28 0 0 0,-140 18 0 0 0,-105 13 0 0 0,-75 5 0 0 0,-48 1 0 0 0,-46-6 0 0 0,-78 2 0 0 0,-87-1 0 0 0,-118 3 0 0 0,-92 7 0 0 0,-74 6 0 0 0,-41 5 0 0 0,-41 4 0 0 0,-32 26 0 0 0,17 15 0 0 0,48 9 0 0 0,79-4 0 0 0,112-4 0 0 0,109-4 0 0 0,112-3 0 0 0,104-6 0 0 0,100-8 0 0 0,88-7 0 0 0,83-5 0 0 0,68-4 0 0 0,48-2 0 0 0,31-1 0 0 0,35-1 0 0 0,32 1 0 0 0,14 0 0 0 0,-4 0 0 0 0,-41 0 0 0 0,-51 1 0 0 0,-61 0 0 0 0,-70 0 0 0 0,-72 0 0 0 0,-88 0 0 0 0,-121 0 0 0 0,-123 0 0 0 0,-124 0 0 0 0,-102 7 0 0 0,-97 19 0 0 0,-87 4 0 0 0,-91-3 0 0 0,-78-6 0 0 0,-35-6 0 0 0,5 9 0 0 0,43 1 0 0 0,84-3 0 0 0,114-7 0 0 0,123-4 0 0 0,125-6 0 0 0,103-2 0 0 0,99-3 0 0 0,131 0 0 0 0,164 14 0 0 0,163 6 0 0 0,136-1 0 0 0,122-4 0 0 0,82-4 0 0 0,74-4 0 0 0,31-4 0 0 0,-48-1 0 0 0,-97-2 0 0 0,-137 5 0 0 0,-147 2 0 0 0,-136-1 0 0 0,-110 0 0 0 0,-86-3 0 0 0,-72 11 0 0 0,-79 14 0 0 0,-55 3 0 0 0,-66 16 0 0 0,-50 7 0 0 0,-71 8 0 0 0,-32-5 0 0 0,-45 9 0 0 0,-14 0 0 0 0,11-11 0 0 0,38-15 0 0 0,38-15 0 0 0,68-5 0 0 0,73-7 0 0 0,83-6 0 0 0,127-3 0 0 0,137-4 0 0 0,139 0 0 0 0,106-1 0 0 0,81-8 0 0 0,47-24 0 0 0,-17-14 0 0 0,-59-16 0 0 0,-87-4 0 0 0,-83 5 0 0 0,-87 7 0 0 0,-73 13 0 0 0,-64 10 0 0 0,-73 3 0 0 0,-85 8 0 0 0,-97 7 0 0 0,-84 5 0 0 0,-94 5 0 0 0,-93 3 0 0 0,-125 2 0 0 0,-93 8 0 0 0,-128 13 0 0 0,-71 2 0 0 0,-16-3 0 0 0,43 18 0 0 0,80 2 0 0 0,126-5 0 0 0,151-10 0 0 0,155-8 0 0 0,129-8 0 0 0,96-1 0 0 0,103 4 0 0 0,122 6 0 0 0,120 14 0 0 0,142 18 0 0 0,126 8 0 0 0,122 11 0 0 0,99-7 0 0 0,58-13 0 0 0,-16-16 0 0 0,-69-14 0 0 0,-100-9 0 0 0,-117-8 0 0 0,-134-3 0 0 0,-109-3 0 0 0,-89 0 0 0 0,-75-5 0 0 0,-85-7 0 0 0,-91-7 0 0 0,-89-14 0 0 0,-69 0 0 0 0,-70-2 0 0 0,-36 7 0 0 0,-25 7 0 0 0,4 9 0 0 0,24 6 0 0 0,47 5 0 0 0,56 4 0 0 0,67 0 0 0 0,62 2 0 0 0,59 0 0 0 0,64-7 0 0 0,78-1 0 0 0,63 0 0 0 0,53 0 0 0 0,32 3 0 0 0,8 0 0 0 0,9-4 0 0 0,2-2 0 0 0,-10 1 0 0 0,-8 2 0 0 0,-11 1 0 0 0,-18 3 0 0 0,-36 1 0 0 0,-20 0 0 0 0,-29 1 0 0 0,-15-4 0 0 0,-24-8 0 0 0,-21-6 0 0 0,-29-17 0 0 0,-39-7 0 0 0,-50-10 0 0 0,-82-8 0 0 0,-65 4 0 0 0,-46 7 0 0 0,-29-2 0 0 0,-23-6 0 0 0,-1 7 0 0 0,19 7 0 0 0,38 4 0 0 0,50 9 0 0 0,55 4 0 0 0,56 3 0 0 0,51-1 0 0 0,39-2 0 0 0,28-10 0 0 0,16-4 0 0 0,20-1 0 0 0,17 2 0 0 0,20-5 0 0 0,12 1 0 0 0,-6 7 0 0 0,4 4 0 0 0,-10 8 0 0 0,-14 3 0 0 0,-15 0 0 0 0,-11-1 0 0 0,-8-2 0 0 0,-6-2 0 0 0,-2 3 0 0 0,-1 1 0 0 0,-1 0 0 0 0,-1-2 0 0 0,2-1 0 0 0,-1-2 0 0 0,0 0 0 0 0,-4 0 0 0 0,-2-2 0 0 0,1 1 0 0 0,1-1 0 0 0,2 0 0 0 0,1 0 0 0 0,1 1 0 0 0,5-6 0 0 0,2-1 0 0 0,0 0 0 0 0,-6 1 0 0 0,-2 2 0 0 0,-2 0 0 0 0,0 6 0 0 0,1 3 0 0 0,1-1 0 0 0,1-1 0 0 0,1-1 0 0 0,0-1 0 0 0,1-1 0 0 0,-5 0 0 0 0,-3-1 0 0 0,7-6 0 0 0,-2-1 0 0 0,-6 0 0 0 0,-1 1 0 0 0,0 2 0 0 0,-2 2 0 0 0,-5 1 0 0 0,0 1 0 0 0,3 0 0 0 0,4 0 0 0 0,-2 1 0 0 0,2-1 0 0 0,2 0 0 0 0,-3-1 0 0 0,0 0 0 0 0,-2 0 0 0 0,5-5 0 0 0,5-3 0 0 0,2 1 0 0 0,2 0 0 0 0,-6 3 0 0 0,-6 2 0 0 0,4-4 0 0 0,2 0 0 0 0,-3 1 0 0 0,-6 2 0 0 0,-4 2 0 0 0,-1 1 0 0 0,-1 0 0 0 0,1 1 0 0 0,10-4 0 0 0,0-3 0 0 0,2 0 0 0 0,1 1 0 0 0,-8 7 0 0 0,-23 13 0 0 0,-9 13 0 0 0,-19 25 0 0 0,-9 13 0 0 0,-7 12 0 0 0,-6 7 0 0 0,-4 12 0 0 0,4-2 0 0 0,1-1 0 0 0,5-5 0 0 0,6-9 0 0 0,11-6 0 0 0,6-7 0 0 0,3-3 0 0 0,1-4 0 0 0,4-2 0 0 0,1 0 0 0 0,-1 0 0 0 0,-8 5 0 0 0,2 2 0 0 0,5-1 0 0 0,1 0 0 0 0,4-1 0 0 0,4-1 0 0 0,0-1 0 0 0,2 0 0 0 0,2 0 0 0 0,3-1 0 0 0,-3 0 0 0 0,0 0 0 0 0,-4 0 0 0 0,-5 1 0 0 0,-4-1 0 0 0,1 0 0 0 0,5-1 0 0 0,-1 0 0 0 0,2 0 0 0 0,4 0 0 0 0,4 0 0 0 0,-2 1 0 0 0,0 0 0 0 0,-4 1 0 0 0,-5 0 0 0 0,-5-1 0 0 0,3 10 0 0 0,3 2 0 0 0,5 1 0 0 0,-1-2 0 0 0,2-4 0 0 0,2-3 0 0 0,3-2 0 0 0,-8 5 0 0 0,-7 0 0 0 0,0 0 0 0 0,3-6 0 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19832 9129 16383 0 0,'0'-5'0'0'0,"0"-25"0"0"0,0-28 0 0 0,0-34 0 0 0,0-23 0 0 0,0-14 0 0 0,0-1 0 0 0,6 16 0 0 0,5 22 0 0 0,8 21 0 0 0,-1 24 0 0 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19893 8229 16383 0 0,'0'0'0'0'0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19910 8127 16383 0 0,'-5'0'0'0'0,"-7"0"0"0"0,-6 5 0 0 0,-10 12 0 0 0,-1 7 0 0 0,4 6 0 0 0,8 4 0 0 0,5-1 0 0 0,6 1 0 0 0,3 0 0 0 0,2-2 0 0 0,2-2 0 0 0,0 1 0 0 0,5-1 0 0 0,7-1 0 0 0,6-5 0 0 0,4-7 0 0 0,4-6 0 0 0,2-10 0 0 0,2-10 0 0 0,0-3 0 0 0,0-5 0 0 0,-1-4 0 0 0,5-8 0 0 0,1-5 0 0 0,-6 0 0 0 0,-7-1 0 0 0,-9 2 0 0 0,-5 1 0 0 0,-10 1 0 0 0,-10 2 0 0 0,-7 5 0 0 0,-7 7 0 0 0,-2 7 0 0 0,-3 9 0 0 0,0 10 0 0 0,-1 8 0 0 0,1 7 0 0 0,0 3 0 0 0,10 12 0 0 0,14 4 0 0 0,7-5 0 0 0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20518 8405 16383 0 0,'-5'0'0'0'0,"-7"0"0"0"0,-17 0 0 0 0,-9 0 0 0 0,-15 0 0 0 0,-2 0 0 0 0,2 0 0 0 0,5 5 0 0 0,7 6 0 0 0,5 7 0 0 0,3 4 0 0 0,8 4 0 0 0,8 2 0 0 0,12 1 0 0 0,6 0 0 0 0,3 1 0 0 0,7 1 0 0 0,5 0 0 0 0,5 10 0 0 0,10 8 0 0 0,4 0 0 0 0,7 3 0 0 0,2-3 0 0 0,-2-4 0 0 0,-3-6 0 0 0,-9-5 0 0 0,-9-2 0 0 0,-8-3 0 0 0,-1-1 0 0 0,-3 1 0 0 0,-3-1 0 0 0,-2 0 0 0 0,-2 0 0 0 0,-6 10 0 0 0,-8-2 0 0 0,-6-6 0 0 0,-6-4 0 0 0,-14-6 0 0 0,-6-6 0 0 0,-12-6 0 0 0,0-5 0 0 0,4-1 0 0 0,6-3 0 0 0,5 0 0 0 0,10 0 0 0 0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20768 8171 16383 0 0,'-5'4'0'0'0,"-3"8"0"0"0,1 16 0 0 0,2 10 0 0 0,1 20 0 0 0,1 6 0 0 0,2 14 0 0 0,0 10 0 0 0,1-5 0 0 0,1 0 0 0 0,-1-9 0 0 0,0-1 0 0 0,0 2 0 0 0,1 6 0 0 0,-1-7 0 0 0,-5-9 0 0 0,-2-12 0 0 0,-5-10 0 0 0,1-11 0 0 0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20564 8549 16383 0 0,'15'0'0'0'0,"10"0"0"0"0,6 5 0 0 0,3 2 0 0 0,1-1 0 0 0,18 0 0 0 0,21-3 0 0 0,14 0 0 0 0,8-2 0 0 0,-8-1 0 0 0,-2 0 0 0 0,-17 0 0 0 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21187 9251 16383 0 0,'4'-5'0'0'0,"3"-7"0"0"0,-1-17 0 0 0,-2-9 0 0 0,0-21 0 0 0,3-6 0 0 0,6-7 0 0 0,1 3 0 0 0,3 7 0 0 0,-1 14 0 0 0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21408 8416 16383 0 0,'0'0'0'0'0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22201 8134 16383 0 0,'0'5'0'0'0,"0"19"0"0"0,0 33 0 0 0,-12 36 0 0 0,-15 38 0 0 0,-17 42 0 0 0,-12 26 0 0 0,-15 17 0 0 0,-7 1 0 0 0,10-8 0 0 0,10-34 0 0 0,5-17 0 0 0,11-36 0 0 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22322 8399 16383 0 0,'0'21'0'0'0,"0"22"0"0"0,0 32 0 0 0,0 48 0 0 0,0 37 0 0 0,-12 29 0 0 0,-16 11 0 0 0,-9 1 0 0 0,-3-13 0 0 0,-6-26 0 0 0,5-26 0 0 0,5-30 0 0 0,8-28 0 0 0,10-22 0 0 0,6-21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6593 6353 16383 0 0,'4'5'0'0'0,"31"-5"0"0"0,32-7 0 0 0,40-9 0 0 0,24-7 0 0 0,12-11 0 0 0,4-5 0 0 0,0-2 0 0 0,-4-4 0 0 0,-3 4 0 0 0,-3 4 0 0 0,-15-1 0 0 0,1-8 0 0 0,-15 1 0 0 0,-20 2 0 0 0,-9 2 0 0 0,-2 4 0 0 0,3-3 0 0 0,2 0 0 0 0,5 2 0 0 0,3-4 0 0 0,-8 0 0 0 0,-13 2 0 0 0,-1 3 0 0 0,-7 2 0 0 0,2-4 0 0 0,-5 5 0 0 0,5 3 0 0 0,-4 2 0 0 0,4-6 0 0 0,-2-1 0 0 0,-6 5 0 0 0,3 2 0 0 0,-3 2 0 0 0,11-1 0 0 0,0 0 0 0 0,4 5 0 0 0,-5 1 0 0 0,-9 4 0 0 0,-7 1 0 0 0,-9 2 0 0 0,-5 4 0 0 0,7 5 0 0 0,1 2 0 0 0,-2 2 0 0 0,-2 2 0 0 0,-4 1 0 0 0,-2-1 0 0 0,-1 1 0 0 0,8 0 0 0 0,4-1 0 0 0,-2 1 0 0 0,-2-6 0 0 0,-4-2 0 0 0,-1 1 0 0 0,-2 1 0 0 0,-1 1 0 0 0,-2 2 0 0 0,0 1 0 0 0,-1 0 0 0 0,10 1 0 0 0,3 1 0 0 0,-1-1 0 0 0,-2 0 0 0 0,-3 0 0 0 0,-2 1 0 0 0,-3-1 0 0 0,-1 0 0 0 0,0 0 0 0 0,-1 0 0 0 0,10 0 0 0 0,2 0 0 0 0,0 5 0 0 0,-7 6 0 0 0,-5 7 0 0 0,-1 4 0 0 0,-2 5 0 0 0,0 1 0 0 0,7 8 0 0 0,1 1 0 0 0,7 6 0 0 0,1 1 0 0 0,-2-4 0 0 0,-8-2 0 0 0,-4-3 0 0 0,-2 8 0 0 0,0 1 0 0 0,1 0 0 0 0,-5-3 0 0 0,-1-3 0 0 0,1-4 0 0 0,-3-1 0 0 0,-5-1 0 0 0,5 5 0 0 0,6 1 0 0 0,-3-1 0 0 0,-4-1 0 0 0,-6-2 0 0 0,-4-2 0 0 0,-4-1 0 0 0,-3 10 0 0 0,4 3 0 0 0,1 10 0 0 0,0 0 0 0 0,-2-4 0 0 0,-1-4 0 0 0,4-5 0 0 0,1-4 0 0 0,-2-2 0 0 0,0-3 0 0 0,-3 9 0 0 0,-1 3 0 0 0,-6 0 0 0 0,-2 7 0 0 0,-12 6 0 0 0,-12 10 0 0 0,-2-2 0 0 0,0-6 0 0 0,0-8 0 0 0,-5-2 0 0 0,-2-5 0 0 0,2-3 0 0 0,-4 1 0 0 0,0-2 0 0 0,-4 4 0 0 0,-4 4 0 0 0,1-1 0 0 0,-15 3 0 0 0,-2-2 0 0 0,-5-3 0 0 0,-14-5 0 0 0,-2 2 0 0 0,-4-1 0 0 0,10-7 0 0 0,2-10 0 0 0,9-4 0 0 0,11-5 0 0 0,10-5 0 0 0,8-4 0 0 0,7-4 0 0 0,-8-1 0 0 0,-1-2 0 0 0,2 0 0 0 0,-9 0 0 0 0,-1 0 0 0 0,3 1 0 0 0,4-1 0 0 0,4 1 0 0 0,-9-11 0 0 0,0-3 0 0 0,3-5 0 0 0,2-4 0 0 0,4-4 0 0 0,-2-6 0 0 0,0-5 0 0 0,2 1 0 0 0,-9 0 0 0 0,-1 2 0 0 0,3 2 0 0 0,4 2 0 0 0,-1-5 0 0 0,-4-7 0 0 0,1 0 0 0 0,-1-4 0 0 0,2 2 0 0 0,4-7 0 0 0,8-11 0 0 0,10 2 0 0 0,4-12 0 0 0,4 2 0 0 0,6 9 0 0 0,3-2 0 0 0,4 4 0 0 0,-9 3 0 0 0,-3 5 0 0 0,2 7 0 0 0,2-6 0 0 0,3 1 0 0 0,3 4 0 0 0,2 3 0 0 0,1-6 0 0 0,1-1 0 0 0,1 3 0 0 0,5 4 0 0 0,6 3 0 0 0,2 4 0 0 0,3-9 0 0 0,4-12 0 0 0,4 0 0 0 0,2 4 0 0 0,1 6 0 0 0,2 6 0 0 0,5 0 0 0 0,2 2 0 0 0,0 2 0 0 0,4-3 0 0 0,0 1 0 0 0,-3 1 0 0 0,-1 3 0 0 0,-2 7 0 0 0,-3 8 0 0 0,-2 3 0 0 0,-1-1 0 0 0,1 3 0 0 0,-1 4 0 0 0,0 3 0 0 0,0 4 0 0 0,0 2 0 0 0,-4 2 0 0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22742 9233 16383 0 0,'-4'0'0'0'0,"-7"0"0"0"0,-7 0 0 0 0,-5 0 0 0 0,-3 0 0 0 0,-2 0 0 0 0,-2 0 0 0 0,-1 0 0 0 0,1 5 0 0 0,0 1 0 0 0,0 6 0 0 0,1 4 0 0 0,0 5 0 0 0,0 4 0 0 0,6 2 0 0 0,5 12 0 0 0,7 4 0 0 0,5-1 0 0 0,4-3 0 0 0,1-2 0 0 0,2-3 0 0 0,0-2 0 0 0,0-2 0 0 0,5 8 0 0 0,6 3 0 0 0,6-6 0 0 0,5-8 0 0 0,4-5 0 0 0,2-6 0 0 0,1-5 0 0 0,0-9 0 0 0,0-12 0 0 0,-1-8 0 0 0,1-15 0 0 0,-6-8 0 0 0,-1-12 0 0 0,-5-2 0 0 0,-5 3 0 0 0,-5-6 0 0 0,1 2 0 0 0,-1 6 0 0 0,3 11 0 0 0,5 18 0 0 0,4 18 0 0 0,0 25 0 0 0,0 14 0 0 0,2 5 0 0 0,8 6 0 0 0,2 0 0 0 0,-3-9 0 0 0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22766 9517 16383 0 0,'0'5'0'0'0,"0"7"0"0"0,0 7 0 0 0,0 4 0 0 0,0 4 0 0 0,0 2 0 0 0,0-3 0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23283 8585 16383 0 0,'-10'10'0'0'0,"-4"20"0"0"0,-5 9 0 0 0,2 21 0 0 0,3 15 0 0 0,4 12 0 0 0,4 12 0 0 0,3 12 0 0 0,2 15 0 0 0,1 16 0 0 0,0 19 0 0 0,1 18 0 0 0,0 14 0 0 0,0-3 0 0 0,-1-6 0 0 0,0-17 0 0 0,0-33 0 0 0,0-35 0 0 0,0-38 0 0 0,0-35 0 0 0,0-23 0 0 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23001 9161 16383 0 0,'0'-5'0'0'0,"5"-6"0"0"0,7-1 0 0 0,23 1 0 0 0,12 3 0 0 0,13 2 0 0 0,2 3 0 0 0,-4 1 0 0 0,3 2 0 0 0,-3 0 0 0 0,4 0 0 0 0,-3 1 0 0 0,-7-1 0 0 0,-12 1 0 0 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20829 10208 16383 0 0,'-5'0'0'0'0,"-7"0"0"0"0,-7 0 0 0 0,-4 0 0 0 0,-4 0 0 0 0,-2 0 0 0 0,-1 0 0 0 0,0 0 0 0 0,-1 0 0 0 0,0 5 0 0 0,1 7 0 0 0,-10 1 0 0 0,-2 3 0 0 0,1-1 0 0 0,2 2 0 0 0,3 3 0 0 0,8 3 0 0 0,8 2 0 0 0,8 3 0 0 0,6 12 0 0 0,4 5 0 0 0,7 1 0 0 0,14 2 0 0 0,8-1 0 0 0,4-4 0 0 0,-2-5 0 0 0,-2-3 0 0 0,-6-3 0 0 0,-6-1 0 0 0,0-1 0 0 0,-9-6 0 0 0,-9-7 0 0 0,-11-6 0 0 0,-6-5 0 0 0,-5-4 0 0 0,-4-1 0 0 0,-1-7 0 0 0,3-2 0 0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20898 10589 16383 0 0,'-5'0'0'0'0,"-1"5"0"0"0,0 16 0 0 0,1 10 0 0 0,2 4 0 0 0,1 1 0 0 0,5 0 0 0 0,8-1 0 0 0,7-2 0 0 0,6-7 0 0 0,5-3 0 0 0,0-5 0 0 0,2-5 0 0 0,0-6 0 0 0,1-9 0 0 0,-1-8 0 0 0,1-8 0 0 0,4-12 0 0 0,1-6 0 0 0,0-2 0 0 0,-7 5 0 0 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21689 10292 16383 0 0,'0'22'0'0'0,"-6"30"0"0"0,-1 27 0 0 0,0 7 0 0 0,-16 5 0 0 0,-3-8 0 0 0,-3-12 0 0 0,4-13 0 0 0,6-12 0 0 0,6-9 0 0 0,1-5 0 0 0,2-4 0 0 0,-2 0 0 0 0,-4-1 0 0 0,0-19 0 0 0,4-27 0 0 0,14-27 0 0 0,7-21 0 0 0,13-10 0 0 0,7 2 0 0 0,-1 10 0 0 0,5 5 0 0 0,12 8 0 0 0,4 12 0 0 0,10 14 0 0 0,16 11 0 0 0,1 7 0 0 0,4 7 0 0 0,-6 2 0 0 0,-11 1 0 0 0,-12 5 0 0 0,-9 7 0 0 0,-7 6 0 0 0,-9 16 0 0 0,-9 6 0 0 0,-14 25 0 0 0,-12 6 0 0 0,-9-3 0 0 0,-19-2 0 0 0,-7-14 0 0 0,-2-16 0 0 0,2-13 0 0 0,3-12 0 0 0,-8-8 0 0 0,0-5 0 0 0,2-2 0 0 0,4-1 0 0 0,10 0 0 0 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23329 10604 16383 0 0,'-16'-5'0'0'0,"-11"-2"0"0"0,-16-5 0 0 0,-7-1 0 0 0,1 3 0 0 0,4 2 0 0 0,4 3 0 0 0,5 2 0 0 0,2 6 0 0 0,-8 4 0 0 0,-8 15 0 0 0,0 11 0 0 0,-3 14 0 0 0,3 5 0 0 0,10-1 0 0 0,12-5 0 0 0,10-5 0 0 0,9-4 0 0 0,6-4 0 0 0,3-2 0 0 0,-4-1 0 0 0,-11 5 0 0 0,-19 8 0 0 0,-20-4 0 0 0,-4-3 0 0 0,1-8 0 0 0,-5-9 0 0 0,2-8 0 0 0,6-5 0 0 0,7-4 0 0 0,7-2 0 0 0,6-1 0 0 0,8-1 0 0 0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23587 10532 16383 0 0,'-5'0'0'0'0,"-8"5"0"0"0,-12 13 0 0 0,-2 24 0 0 0,-13 29 0 0 0,-12 25 0 0 0,-13 12 0 0 0,-6 4 0 0 0,-3 0 0 0 0,1-9 0 0 0,9-17 0 0 0,14-18 0 0 0,11-16 0 0 0,7-12 0 0 0,4-8 0 0 0,2-5 0 0 0,6-7 0 0 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22922 10825 16383 0 0,'4'0'0'0'0,"18"0"0"0"0,10 0 0 0 0,5 0 0 0 0,0 0 0 0 0,10 0 0 0 0,2 0 0 0 0,-3 0 0 0 0,-3 0 0 0 0,-5 0 0 0 0,-4 0 0 0 0,9 0 0 0 0,2 0 0 0 0,-2 5 0 0 0,-2 2 0 0 0,-3-1 0 0 0,-5 0 0 0 0,-6-3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10764 7105 16383 0 0,'-5'6'0'0'0,"-18"6"0"0"0,-33 8 0 0 0,-24 6 0 0 0,-4-2 0 0 0,-10 12 0 0 0,5 5 0 0 0,2-4 0 0 0,-1 2 0 0 0,-1 6 0 0 0,9 0 0 0 0,12-8 0 0 0,12-4 0 0 0,5 2 0 0 0,6 0 0 0 0,5 0 0 0 0,-7-2 0 0 0,-6 5 0 0 0,-9 2 0 0 0,-1-3 0 0 0,6-6 0 0 0,6-4 0 0 0,7-6 0 0 0,1 4 0 0 0,3-3 0 0 0,2 0 0 0 0,3-3 0 0 0,2-1 0 0 0,0 3 0 0 0,-7-3 0 0 0,-9 6 0 0 0,-12 5 0 0 0,0 1 0 0 0,-5 2 0 0 0,-3 5 0 0 0,5 3 0 0 0,-2-7 0 0 0,-6-3 0 0 0,3-2 0 0 0,-2 6 0 0 0,5-4 0 0 0,8-1 0 0 0,9-6 0 0 0,7-1 0 0 0,6-5 0 0 0,-6-6 0 0 0,-2 1 0 0 0,1-1 0 0 0,3-3 0 0 0,3 2 0 0 0,3 4 0 0 0,2 0 0 0 0,1-7 0 0 0,2-10 0 0 0,0-4 0 0 0,0-7 0 0 0,0 0 0 0 0,0 2 0 0 0,0 3 0 0 0,0 3 0 0 0,-1 3 0 0 0,-4-9 0 0 0,-12-6 0 0 0,-2-1 0 0 0,2-1 0 0 0,-8-4 0 0 0,-9-7 0 0 0,1-3 0 0 0,7 4 0 0 0,-5 1 0 0 0,5 7 0 0 0,5 1 0 0 0,7 0 0 0 0,6-2 0 0 0,4-2 0 0 0,3-1 0 0 0,-9-2 0 0 0,-4-1 0 0 0,7 0 0 0 0,-2-6 0 0 0,1-2 0 0 0,7 0 0 0 0,8 1 0 0 0,3 2 0 0 0,5 1 0 0 0,-1-9 0 0 0,2-3 0 0 0,4 1 0 0 0,-8-3 0 0 0,0 2 0 0 0,2 2 0 0 0,4-7 0 0 0,3 0 0 0 0,4 2 0 0 0,2-5 0 0 0,2 0 0 0 0,0-6 0 0 0,1 1 0 0 0,0-11 0 0 0,-1 1 0 0 0,6-10 0 0 0,2 4 0 0 0,-1 9 0 0 0,4 0 0 0 0,1 5 0 0 0,2-3 0 0 0,0 5 0 0 0,-3 6 0 0 0,-3-3 0 0 0,-3 3 0 0 0,-2 3 0 0 0,-3 6 0 0 0,6 5 0 0 0,5 4 0 0 0,1 2 0 0 0,-1 3 0 0 0,-2 0 0 0 0,-4 2 0 0 0,-2-1 0 0 0,-1-1 0 0 0,-2 1 0 0 0,0 0 0 0 0,0-1 0 0 0,-1 0 0 0 0,1 5 0 0 0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23875 11005 16383 0 0,'0'-4'0'0'0,"5"-8"0"0"0,-3 0 0 0 0,-18 0 0 0 0,-29 4 0 0 0,-22 7 0 0 0,-15 10 0 0 0,-11 9 0 0 0,6 6 0 0 0,6 9 0 0 0,13 5 0 0 0,7 6 0 0 0,9 1 0 0 0,8-2 0 0 0,7-3 0 0 0,9-4 0 0 0,10-2 0 0 0,7-3 0 0 0,7-2 0 0 0,3 0 0 0 0,6 1 0 0 0,8-6 0 0 0,7-6 0 0 0,3-6 0 0 0,22-6 0 0 0,6-3 0 0 0,1-2 0 0 0,-4-2 0 0 0,-4-5 0 0 0,-5-7 0 0 0,-4-6 0 0 0,-3-5 0 0 0,-2-3 0 0 0,-1-2 0 0 0,-2-2 0 0 0,6 15 0 0 0,1 15 0 0 0,-5 12 0 0 0,-8 20 0 0 0,-1 11 0 0 0,-5 3 0 0 0,-5-1 0 0 0,-4-3 0 0 0,2-3 0 0 0,0-3 0 0 0,-2-3 0 0 0,3-2 0 0 0,1-6 0 0 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23874 10885 16383 0 0,'5'6'0'0'0,"2"7"0"0"0,-1 17 0 0 0,-1 9 0 0 0,-1 14 0 0 0,-2 3 0 0 0,0 8 0 0 0,-2 8 0 0 0,11 15 0 0 0,4 15 0 0 0,-1-5 0 0 0,-3-15 0 0 0,-3-26 0 0 0,-3-26 0 0 0,-2-26 0 0 0,-2-34 0 0 0,4-17 0 0 0,6-17 0 0 0,7-2 0 0 0,0 4 0 0 0,13-2 0 0 0,7 3 0 0 0,2 8 0 0 0,-2 13 0 0 0,0 7 0 0 0,-4 11 0 0 0,-1 12 0 0 0,-7 14 0 0 0,-8 11 0 0 0,-7 7 0 0 0,-5 5 0 0 0,-9 2 0 0 0,-4-3 0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24993 10880 16383 0 0,'5'5'0'0'0,"-9"12"0"0"0,-8 3 0 0 0,-8 3 0 0 0,-17 9 0 0 0,-19 10 0 0 0,-4-3 0 0 0,-2 4 0 0 0,-2 3 0 0 0,5 1 0 0 0,7-4 0 0 0,9-5 0 0 0,10-3 0 0 0,12-3 0 0 0,9-2 0 0 0,1 14 0 0 0,-1 5 0 0 0,0 9 0 0 0,2 1 0 0 0,4-4 0 0 0,2-7 0 0 0,7-7 0 0 0,7-4 0 0 0,8-5 0 0 0,4-8 0 0 0,4-7 0 0 0,3-2 0 0 0,18-4 0 0 0,17 2 0 0 0,20 4 0 0 0,24-1 0 0 0,23-3 0 0 0,17-3 0 0 0,7-4 0 0 0,-9-3 0 0 0,-23-2 0 0 0,-11-1 0 0 0,-19-1 0 0 0,-21 1 0 0 0,-17-6 0 0 0,-13-1 0 0 0,-9-5 0 0 0,-4-4 0 0 0,-3-5 0 0 0,0-5 0 0 0,-1-2 0 0 0,1-1 0 0 0,1-1 0 0 0,-4 1 0 0 0,-7-1 0 0 0,0 1 0 0 0,-3-1 0 0 0,-4 0 0 0 0,-4 0 0 0 0,-2 1 0 0 0,-7 0 0 0 0,-7 6 0 0 0,-8 5 0 0 0,-5 7 0 0 0,-4 5 0 0 0,-12 9 0 0 0,1 8 0 0 0,1 8 0 0 0,2 5 0 0 0,3 3 0 0 0,2 3 0 0 0,6 1 0 0 0,7 1 0 0 0,7 10 0 0 0,5 3 0 0 0,4-2 0 0 0,2-2 0 0 0,1-4 0 0 0,1-2 0 0 0,-1-2 0 0 0,0-1 0 0 0,0-2 0 0 0,0 0 0 0 0,-1-1 0 0 0,5 11 0 0 0,7 3 0 0 0,7-1 0 0 0,4-2 0 0 0,16-7 0 0 0,16-11 0 0 0,4-8 0 0 0,9-6 0 0 0,-2-6 0 0 0,-8-2 0 0 0,-8-1 0 0 0,-7-1 0 0 0,-7 0 0 0 0,-9 1 0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24225 11217 16383 0 0,'0'5'0'0'0,"0"6"0"0"0,0 6 0 0 0,0 6 0 0 0,-5 5 0 0 0,-2 11 0 0 0,1 5 0 0 0,1-1 0 0 0,1-3 0 0 0,-3-2 0 0 0,-1-4 0 0 0,1-3 0 0 0,2-1 0 0 0,2-2 0 0 0,1 1 0 0 0,1 0 0 0 0,1-6 0 0 0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21184 12325 16383 0 0,'-5'5'0'0'0,"-6"-4"0"0"0,-6-6 0 0 0,-5-8 0 0 0,-4-6 0 0 0,3-5 0 0 0,5-16 0 0 0,5-5 0 0 0,6-12 0 0 0,3-1 0 0 0,3-7 0 0 0,1 3 0 0 0,1 7 0 0 0,0 9 0 0 0,0 5 0 0 0,0 6 0 0 0,-1 4 0 0 0,1 3 0 0 0,4-10 0 0 0,6 3 0 0 0,7 6 0 0 0,5 9 0 0 0,3 8 0 0 0,3 10 0 0 0,-5 10 0 0 0,-5 10 0 0 0,-7 7 0 0 0,-4 3 0 0 0,-5 2 0 0 0,-2 1 0 0 0,-7 1 0 0 0,-6 0 0 0 0,-7-6 0 0 0,-6-3 0 0 0,-3 1 0 0 0,-3-4 0 0 0,-1-5 0 0 0,0-1 0 0 0,0 3 0 0 0,6-2 0 0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21423 11677 16383 0 0,'0'6'0'0'0,"0"6"0"0"0,0 6 0 0 0,0 5 0 0 0,0 4 0 0 0,5 3 0 0 0,6 1 0 0 0,6 0 0 0 0,1 0 0 0 0,2 0 0 0 0,2 1 0 0 0,-3-2 0 0 0,1 1 0 0 0,1-2 0 0 0,2-5 0 0 0,3-1 0 0 0,1-6 0 0 0,2-5 0 0 0,-1-4 0 0 0,1-4 0 0 0,1-3 0 0 0,6-12 0 0 0,1-9 0 0 0,-5-5 0 0 0,-3-5 0 0 0,-7-2 0 0 0,-6 0 0 0 0,4-6 0 0 0,-2 0 0 0 0,2 0 0 0 0,-3 7 0 0 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</inkml:brush>
  </inkml:definitions>
  <inkml:trace contextRef="#ctx0" brushRef="#br0">22245 11945 16383 0 0,'4'6'0'0'0,"3"6"0"0"0,-1 6 0 0 0,-1 6 0 0 0,-1 3 0 0 0,-2 2 0 0 0,-1 1 0 0 0,-1 1 0 0 0,0 0 0 0 0,0 0 0 0 0,0 10 0 0 0,0 3 0 0 0,-1-26 0 0 0,1-22 0 0 0,6-33 0 0 0,18-32 0 0 0,17-21 0 0 0,12-12 0 0 0,7 1 0 0 0,-1 13 0 0 0,-5 22 0 0 0,-7 16 0 0 0,-6 12 0 0 0,-4 13 0 0 0,-4 10 0 0 0,-2 12 0 0 0,-1 13 0 0 0,0 3 0 0 0,-1 1 0 0 0,1 2 0 0 0,0-1 0 0 0,2-4 0 0 0,4 8 0 0 0,3-1 0 0 0,-2-2 0 0 0,9-4 0 0 0,2-5 0 0 0,-3-2 0 0 0,-4-4 0 0 0,-4 0 0 0 0,8-7 0 0 0,0-6 0 0 0,-2-6 0 0 0,-3-6 0 0 0,-9-3 0 0 0,-14-1 0 0 0,-15 3 0 0 0,-13 11 0 0 0,-21 19 0 0 0,-10 14 0 0 0,-2 9 0 0 0,-13 29 0 0 0,0 10 0 0 0,8 9 0 0 0,14-2 0 0 0,12 2 0 0 0,10-8 0 0 0,7-9 0 0 0,5-11 0 0 0,7 1 0 0 0,8-3 0 0 0,23-4 0 0 0,28-3 0 0 0,19 2 0 0 0,1-6 0 0 0,-14-8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15478 6459 16383 0 0,'5'-5'0'0'0,"-4"-6"0"0"0,-6-1 0 0 0,-20 1 0 0 0,-27 3 0 0 0,-33 2 0 0 0,-25 3 0 0 0,-9 2 0 0 0,0 0 0 0 0,-2 7 0 0 0,14 2 0 0 0,20-1 0 0 0,9-1 0 0 0,13 4 0 0 0,12-1 0 0 0,11-1 0 0 0,6-3 0 0 0,-6-1 0 0 0,-1 3 0 0 0,1 1 0 0 0,-15 10 0 0 0,-14 7 0 0 0,0 0 0 0 0,-17 7 0 0 0,-23 3 0 0 0,-8 2 0 0 0,-7 12 0 0 0,-4-3 0 0 0,-10 9 0 0 0,3 0 0 0 0,-4 3 0 0 0,11 1 0 0 0,6-3 0 0 0,18-6 0 0 0,18-2 0 0 0,18-3 0 0 0,16-5 0 0 0,13-4 0 0 0,13-3 0 0 0,6-2 0 0 0,-3 5 0 0 0,2 1 0 0 0,0-1 0 0 0,4 10 0 0 0,1 2 0 0 0,-3-1 0 0 0,3-3 0 0 0,4-4 0 0 0,5-2 0 0 0,4-3 0 0 0,2 8 0 0 0,2 4 0 0 0,2-3 0 0 0,0-2 0 0 0,-1-3 0 0 0,1-4 0 0 0,0-2 0 0 0,-1-1 0 0 0,6-1 0 0 0,11 14 0 0 0,8 6 0 0 0,5-2 0 0 0,13 3 0 0 0,11 2 0 0 0,6 3 0 0 0,9 3 0 0 0,-1-4 0 0 0,10 6 0 0 0,-3-3 0 0 0,-8-7 0 0 0,6 0 0 0 0,13-3 0 0 0,-2-6 0 0 0,1-4 0 0 0,1 2 0 0 0,3-1 0 0 0,8-7 0 0 0,-7-4 0 0 0,17-7 0 0 0,13-7 0 0 0,-10-2 0 0 0,-1-2 0 0 0,-3-3 0 0 0,-4-4 0 0 0,-3-2 0 0 0,-13-1 0 0 0,-16-1 0 0 0,9 0 0 0 0,-3-1 0 0 0,-10 0 0 0 0,7 1 0 0 0,-6 0 0 0 0,9-1 0 0 0,20-4 0 0 0,9-13 0 0 0,2-3 0 0 0,-11-3 0 0 0,-16-2 0 0 0,0-9 0 0 0,-8-2 0 0 0,-6-6 0 0 0,-10-1 0 0 0,3-3 0 0 0,-4 0 0 0 0,6-8 0 0 0,-3-1 0 0 0,6-13 0 0 0,-3 0 0 0 0,-12-11 0 0 0,-3-2 0 0 0,-10 8 0 0 0,0-7 0 0 0,0 6 0 0 0,-7 9 0 0 0,-9 11 0 0 0,-7 8 0 0 0,-5-2 0 0 0,-6 0 0 0 0,-1-12 0 0 0,-2-3 0 0 0,-1-5 0 0 0,1 3 0 0 0,-1-2 0 0 0,1 5 0 0 0,-4-2 0 0 0,-3 5 0 0 0,1 6 0 0 0,-3 8 0 0 0,-1 6 0 0 0,-3-7 0 0 0,0 1 0 0 0,-2 2 0 0 0,2 4 0 0 0,-3-13 0 0 0,-3-2 0 0 0,-3-8 0 0 0,-2 3 0 0 0,-3 7 0 0 0,5 6 0 0 0,0 7 0 0 0,-10 0 0 0 0,-4 3 0 0 0,-1 1 0 0 0,0 3 0 0 0,2 7 0 0 0,-8 2 0 0 0,-2 6 0 0 0,2 5 0 0 0,-7 5 0 0 0,-1 4 0 0 0,-8 3 0 0 0,8 1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12013 7572 16383 0 0,'0'0'0'0'0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12203 7851 16383 0 0,'0'5'0'0'0,"0"7"0"0"0,0 7 0 0 0,0 6 0 0 0,-5 5 0 0 0,-2 12 0 0 0,1 4 0 0 0,1 17 0 0 0,1 13 0 0 0,12 10 0 0 0,6-4 0 0 0,4 0 0 0 0,6 8 0 0 0,4 5 0 0 0,2 9 0 0 0,8 9 0 0 0,-3 0 0 0 0,-2-1 0 0 0,-6-6 0 0 0,-9-3 0 0 0,-1-5 0 0 0,-4-12 0 0 0,7-5 0 0 0,5-1 0 0 0,-2-9 0 0 0,-4-11 0 0 0,-7-10 0 0 0,-4-8 0 0 0,-4-5 0 0 0,3-5 0 0 0,-1 9 0 0 0,0 2 0 0 0,3 0 0 0 0,0 9 0 0 0,-1 0 0 0 0,3 8 0 0 0,6 10 0 0 0,-1-2 0 0 0,2 4 0 0 0,10 12 0 0 0,0-3 0 0 0,-5-9 0 0 0,5 5 0 0 0,2-5 0 0 0,-3 0 0 0 0,-2-6 0 0 0,-4 1 0 0 0,-7-6 0 0 0,-5 9 0 0 0,0-3 0 0 0,-1-7 0 0 0,-1 1 0 0 0,-3-5 0 0 0,9 0 0 0 0,2-6 0 0 0,-1-5 0 0 0,-4-6 0 0 0,-3 6 0 0 0,-2 1 0 0 0,2-3 0 0 0,1-2 0 0 0,-2-4 0 0 0,-1-3 0 0 0,-2 9 0 0 0,3 2 0 0 0,2-2 0 0 0,-2-2 0 0 0,3-4 0 0 0,1-3 0 0 0,8 3 0 0 0,8-5 0 0 0,14 3 0 0 0,7-4 0 0 0,11-3 0 0 0,2-5 0 0 0,-5-7 0 0 0,-6-7 0 0 0,17 2 0 0 0,4-1 0 0 0,17 3 0 0 0,11-1 0 0 0,10-2 0 0 0,-7-2 0 0 0,-5-4 0 0 0,-13-1 0 0 0,1-2 0 0 0,-9-1 0 0 0,12-1 0 0 0,6 1 0 0 0,4-1 0 0 0,8 1 0 0 0,7-1 0 0 0,-9 1 0 0 0,-7 0 0 0 0,-3 0 0 0 0,-12 0 0 0 0,-15 0 0 0 0,-12 0 0 0 0,-11 0 0 0 0,-7 0 0 0 0,6 0 0 0 0,18 0 0 0 0,15 0 0 0 0,23 0 0 0 0,11 0 0 0 0,-8 0 0 0 0,-15 0 0 0 0,-17 0 0 0 0,-16 0 0 0 0,-12-5 0 0 0,2-6 0 0 0,-1-7 0 0 0,-4-5 0 0 0,-2-3 0 0 0,-2-2 0 0 0,-2-2 0 0 0,4-6 0 0 0,1-1 0 0 0,-2 0 0 0 0,5-4 0 0 0,0 0 0 0 0,-3 2 0 0 0,-1 2 0 0 0,-4 3 0 0 0,-5 3 0 0 0,-14 1 0 0 0,-13 1 0 0 0,-7 0 0 0 0,-7 0 0 0 0,-2-12 0 0 0,-2-3 0 0 0,-10-11 0 0 0,1-12 0 0 0,4-17 0 0 0,1-16 0 0 0,4-20 0 0 0,5-11 0 0 0,4-20 0 0 0,5-13 0 0 0,2-6 0 0 0,2 2 0 0 0,1 2 0 0 0,5 13 0 0 0,2 4 0 0 0,5 5 0 0 0,1-2 0 0 0,3 2 0 0 0,-2 3 0 0 0,-2 10 0 0 0,1 5 0 0 0,10-6 0 0 0,2 5 0 0 0,-5 7 0 0 0,1-5 0 0 0,-4-2 0 0 0,0 3 0 0 0,-2 18 0 0 0,-5 5 0 0 0,-3 14 0 0 0,2 1 0 0 0,-1 8 0 0 0,-2 13 0 0 0,-1 1 0 0 0,-3 6 0 0 0,-1 7 0 0 0,-2-3 0 0 0,0 2 0 0 0,0 5 0 0 0,-1 4 0 0 0,-4 5 0 0 0,-2-8 0 0 0,-5-1 0 0 0,-5 2 0 0 0,-5-6 0 0 0,1 1 0 0 0,0 3 0 0 0,-2 6 0 0 0,3 3 0 0 0,5 4 0 0 0,4 3 0 0 0,0-9 0 0 0,-4-3 0 0 0,-4 1 0 0 0,1 2 0 0 0,4 3 0 0 0,-1 3 0 0 0,-3 2 0 0 0,-3 2 0 0 0,-4 6 0 0 0,-2 1 0 0 0,-1 1 0 0 0,4 4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12871 9669 16383 0 0,'-5'0'0'0'0,"-6"-5"0"0"0,8-12 0 0 0,17-14 0 0 0,9-6 0 0 0,13-8 0 0 0,9-6 0 0 0,4 0 0 0 0,-3 4 0 0 0,-4 5 0 0 0,1-1 0 0 0,0 7 0 0 0,-4 10 0 0 0,-3 9 0 0 0,-3 7 0 0 0,9 6 0 0 0,2 3 0 0 0,-2 2 0 0 0,-3 1 0 0 0,-2 0 0 0 0,-4 0 0 0 0,-1-1 0 0 0,-2-1 0 0 0,-1 1 0 0 0,0-1 0 0 0,-1 5 0 0 0,1 6 0 0 0,0 7 0 0 0,0 5 0 0 0,-4 5 0 0 0,-2 18 0 0 0,1 8 0 0 0,7 16 0 0 0,9 7 0 0 0,3-4 0 0 0,-2-10 0 0 0,-2-15 0 0 0,-4-16 0 0 0,-3-14 0 0 0,8-9 0 0 0,3-7 0 0 0,-2-3 0 0 0,-2-2 0 0 0,-3 0 0 0 0,-2 0 0 0 0,-1 1 0 0 0,-1 0 0 0 0,14 2 0 0 0,23-1 0 0 0,14 1 0 0 0,9-5 0 0 0,-5-7 0 0 0,-2-7 0 0 0,2-5 0 0 0,-11 1 0 0 0,-6-6 0 0 0,-11 2 0 0 0,-11 1 0 0 0,-8 4 0 0 0,-6 2 0 0 0,-5 4 0 0 0,-2 5 0 0 0,0 4 0 0 0,0 3 0 0 0,0 3 0 0 0,18 1 0 0 0,6 0 0 0 0,10 1 0 0 0,0 0 0 0 0,-6 0 0 0 0,-8-1 0 0 0,-5 1 0 0 0,-6 4 0 0 0,-9 1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6741 6196 16383 0 0,'15'0'0'0'0,"10"0"0"0"0,16 0 0 0 0,7 0 0 0 0,-1 5 0 0 0,2 17 0 0 0,-1 11 0 0 0,1 9 0 0 0,3 9 0 0 0,9 18 0 0 0,0 4 0 0 0,-5-6 0 0 0,-1 2 0 0 0,-6-5 0 0 0,-11-9 0 0 0,-6-8 0 0 0,-10-8 0 0 0,-2-4 0 0 0,-6-4 0 0 0,7 3 0 0 0,-2 2 0 0 0,2 0 0 0 0,2-2 0 0 0,2 0 0 0 0,-3-2 0 0 0,5 4 0 0 0,3 1 0 0 0,2-1 0 0 0,0-6 0 0 0,11 2 0 0 0,5-4 0 0 0,-2-7 0 0 0,-2-7 0 0 0,6-5 0 0 0,0-6 0 0 0,13-2 0 0 0,2-1 0 0 0,-5-1 0 0 0,-7-1 0 0 0,10 1 0 0 0,-1-5 0 0 0,-5-7 0 0 0,-7-6 0 0 0,-1-10 0 0 0,8-11 0 0 0,-2-4 0 0 0,-4 6 0 0 0,-6 4 0 0 0,-6 2 0 0 0,-4 2 0 0 0,-2 6 0 0 0,-3 2 0 0 0,-1 0 0 0 0,0-1 0 0 0,-1-2 0 0 0,-4-1 0 0 0,-2-2 0 0 0,11 5 0 0 0,17 0 0 0 0,3 0 0 0 0,-1-2 0 0 0,-5-1 0 0 0,-4 3 0 0 0,-6 2 0 0 0,-3-2 0 0 0,-2-1 0 0 0,-2 3 0 0 0,-1 5 0 0 0,-1 0 0 0 0,1 4 0 0 0,0 3 0 0 0,1-2 0 0 0,10 1 0 0 0,4 3 0 0 0,10 2 0 0 0,0 1 0 0 0,-4-2 0 0 0,-5-1 0 0 0,-6 1 0 0 0,-4 1 0 0 0,-3 2 0 0 0,-2 1 0 0 0,-2 1 0 0 0,1 1 0 0 0,-1 0 0 0 0,0 0 0 0 0,1 1 0 0 0,1-1 0 0 0,-1 0 0 0 0,0 0 0 0 0,-1 5 0 0 0,0 2 0 0 0,1-1 0 0 0,0 4 0 0 0,0 5 0 0 0,0 0 0 0 0,0 3 0 0 0,0-3 0 0 0,0 2 0 0 0,9-2 0 0 0,3-4 0 0 0,0-4 0 0 0,-3 3 0 0 0,-7 3 0 0 0,-5 5 0 0 0,-2 3 0 0 0,-4 4 0 0 0,-7 3 0 0 0,-5 1 0 0 0,-3-4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5912 8024 16383 0 0,'-3'3'0'0'0,"-1"2"0"0"0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8864 6252 16383 0 0,'-5'5'0'0'0,"-7"6"0"0"0,-7 2 0 0 0,-5 3 0 0 0,-4 4 0 0 0,-6 9 0 0 0,-3 4 0 0 0,0 1 0 0 0,1 0 0 0 0,2-1 0 0 0,-5 11 0 0 0,0 2 0 0 0,2-1 0 0 0,6-5 0 0 0,9-3 0 0 0,9-3 0 0 0,5-3 0 0 0,5-1 0 0 0,8-1 0 0 0,7-1 0 0 0,8-5 0 0 0,5-6 0 0 0,4-7 0 0 0,2-4 0 0 0,0-4 0 0 0,0-2 0 0 0,0-1 0 0 0,0 0 0 0 0,-2 0 0 0 0,1 0 0 0 0,5-10 0 0 0,2-9 0 0 0,-1-5 0 0 0,-1 2 0 0 0,-3-1 0 0 0,-1 5 0 0 0,-1 0 0 0 0,-6-2 0 0 0,-2-1 0 0 0,-5-2 0 0 0,-5-3 0 0 0,-5-1 0 0 0,-3-1 0 0 0,-8 0 0 0 0,-7-2 0 0 0,-7 5 0 0 0,-6 7 0 0 0,-4 1 0 0 0,-1 5 0 0 0,-2 3 0 0 0,0 5 0 0 0,0 2 0 0 0,0 2 0 0 0,0 1 0 0 0,0 1 0 0 0,1-1 0 0 0,0 1 0 0 0,0 0 0 0 0,1 4 0 0 0,0 6 0 0 0,1 2 0 0 0,0 3 0 0 0,5 4 0 0 0,1 5 0 0 0,4 2 0 0 0,1 12 0 0 0,3 4 0 0 0,4 0 0 0 0,3-3 0 0 0,4-3 0 0 0,1-2 0 0 0,2-4 0 0 0,5-1 0 0 0,8-6 0 0 0,6-8 0 0 0,5-5 0 0 0,4-6 0 0 0,1-3 0 0 0,2-2 0 0 0,10-6 0 0 0,-1-8 0 0 0,-7-5 0 0 0,-5-6 0 0 0,-7-3 0 0 0,-1-4 0 0 0,-5 0 0 0 0,-5-1 0 0 0,-3 1 0 0 0,-4 1 0 0 0,-2-11 0 0 0,-1-2 0 0 0,4 1 0 0 0,1 3 0 0 0,1 3 0 0 0,-2 3 0 0 0,4 2 0 0 0,5 2 0 0 0,-4 6 0 0 0,-10 12 0 0 0,-14 19 0 0 0,-11 12 0 0 0,-5 20 0 0 0,2 8 0 0 0,1 1 0 0 0,5-2 0 0 0,7-3 0 0 0,1-4 0 0 0,-3-4 0 0 0,-2-1 0 0 0,2-1 0 0 0,3-2 0 0 0,10-1 0 0 0,10-1 0 0 0,9-6 0 0 0,8-6 0 0 0,5-6 0 0 0,4-6 0 0 0,1-2 0 0 0,1-3 0 0 0,-1-6 0 0 0,0-7 0 0 0,-5-6 0 0 0,-8-4 0 0 0,4-22 0 0 0,-1-7 0 0 0,0 0 0 0 0,-3 3 0 0 0,-5 5 0 0 0,-6 6 0 0 0,-2-7 0 0 0,1-1 0 0 0,-5 7 0 0 0,-8 10 0 0 0,-7 10 0 0 0,-8 8 0 0 0,-15 7 0 0 0,-7 3 0 0 0,-2 2 0 0 0,2 1 0 0 0,-9 0 0 0 0,-10 5 0 0 0,-1 7 0 0 0,6 6 0 0 0,7 6 0 0 0,8 4 0 0 0,10 2 0 0 0,10 1 0 0 0,5-1 0 0 0,5 0 0 0 0,5-1 0 0 0,2-1 0 0 0,9 0 0 0 0,7-6 0 0 0,6-6 0 0 0,6-7 0 0 0,5-5 0 0 0,1-4 0 0 0,2-2 0 0 0,2-1 0 0 0,-1 0 0 0 0,-1 0 0 0 0,0 0 0 0 0,-1-5 0 0 0,1-6 0 0 0,-2-6 0 0 0,-4-6 0 0 0,-3-3 0 0 0,-4-2 0 0 0,-1-1 0 0 0,-3-1 0 0 0,-8 0 0 0 0,-12 0 0 0 0,-8 6 0 0 0,-19 6 0 0 0,-8 7 0 0 0,-2 6 0 0 0,2 3 0 0 0,1 3 0 0 0,-1 11 0 0 0,1 8 0 0 0,7 7 0 0 0,10 3 0 0 0,8 2 0 0 0,7 1 0 0 0,5 0 0 0 0,2-1 0 0 0,3 0 0 0 0,-1-2 0 0 0,6 1 0 0 0,6-2 0 0 0,7 0 0 0 0,4-5 0 0 0,4-6 0 0 0,1-6 0 0 0,1-5 0 0 0,1-4 0 0 0,-1-2 0 0 0,-1 0 0 0 0,1-2 0 0 0,-2-4 0 0 0,1-6 0 0 0,-1-1 0 0 0,0-3 0 0 0,-5-4 0 0 0,-1-3 0 0 0,-5-3 0 0 0,1-2 0 0 0,-4-1 0 0 0,-4-1 0 0 0,-8 0 0 0 0,-10 5 0 0 0,-7 7 0 0 0,-7 6 0 0 0,-5 6 0 0 0,-3 3 0 0 0,0 3 0 0 0,-1 1 0 0 0,-11 5 0 0 0,-3 8 0 0 0,6 5 0 0 0,9 5 0 0 0,11 4 0 0 0,7 1 0 0 0,7 1 0 0 0,4-5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8047 6923 16383 0 0,'-4'5'0'0'0,"-3"6"0"0"0,-3 6 0 0 0,13 0 0 0 0,13-3 0 0 0,7-3 0 0 0,15-5 0 0 0,6-2 0 0 0,1-7 0 0 0,-13-9 0 0 0,-15-7 0 0 0,-17-1 0 0 0,-12 4 0 0 0,-9 4 0 0 0,-6 4 0 0 0,-5 8 0 0 0,-1 9 0 0 0,-1 3 0 0 0,1 5 0 0 0,2 3 0 0 0,5 3 0 0 0,12 3 0 0 0,14 2 0 0 0,11 0 0 0 0,9 1 0 0 0,5-4 0 0 0,5-3 0 0 0,2 1 0 0 0,1-4 0 0 0,-1-9 0 0 0,-5-12 0 0 0,-7-11 0 0 0,-3-9 0 0 0,2-6 0 0 0,-3-3 0 0 0,-4-1 0 0 0,-4-1 0 0 0,-9 2 0 0 0,-8 0 0 0 0,-7 6 0 0 0,-7 12 0 0 0,0 13 0 0 0,0 12 0 0 0,-1 3 0 0 0,-2 5 0 0 0,-1 3 0 0 0,0 2 0 0 0,-1 3 0 0 0,0 1 0 0 0,9 2 0 0 0,14-5 0 0 0,12-7 0 0 0,10-7 0 0 0,7-5 0 0 0,4-3 0 0 0,3-4 0 0 0,1-5 0 0 0,-15-14 0 0 0,-16-7 0 0 0,-13 0 0 0 0,-10 0 0 0 0,-5 4 0 0 0,-5 1 0 0 0,0 4 0 0 0,9 5 0 0 0,13 5 0 0 0,24 3 0 0 0,14 7 0 0 0,2 8 0 0 0,-4 7 0 0 0,-7 5 0 0 0,-6 3 0 0 0,-5 3 0 0 0,-5 1 0 0 0,-2-9 0 0 0,-1-12 0 0 0,4-24 0 0 0,15-14 0 0 0,11-1 0 0 0,-7 8 0 0 0,-11 15 0 0 0,-14 12 0 0 0,-6 12 0 0 0,-6 7 0 0 0,4-1 0 0 0,9-4 0 0 0,9-5 0 0 0,9-5 0 0 0,6-5 0 0 0,4-2 0 0 0,3 3 0 0 0,-14 16 0 0 0,-14 8 0 0 0,-24 5 0 0 0,-13 2 0 0 0,-15 4 0 0 0,-4-4 0 0 0,2-13 0 0 0,11-16 0 0 0,11-14 0 0 0,11-10 0 0 0,10-8 0 0 0,5-4 0 0 0,4-2 0 0 0,1-1 0 0 0,6 0 0 0 0,7 6 0 0 0,5 7 0 0 0,4 7 0 0 0,-1 5 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7630 7415 16383 0 0,'-5'0'0'0'0,"-7"0"0"0"0,-6 0 0 0 0,-6 0 0 0 0,-2 0 0 0 0,-3 0 0 0 0,-2 0 0 0 0,0 0 0 0 0,-14 5 0 0 0,-4 6 0 0 0,1 7 0 0 0,9 4 0 0 0,11 4 0 0 0,11 1 0 0 0,7 2 0 0 0,6 2 0 0 0,4-1 0 0 0,1 1 0 0 0,2-1 0 0 0,4-1 0 0 0,6 1 0 0 0,6-1 0 0 0,4 0 0 0 0,4 0 0 0 0,2-5 0 0 0,1-2 0 0 0,0 1 0 0 0,1 1 0 0 0,0-3 0 0 0,0-5 0 0 0,0-6 0 0 0,1-4 0 0 0,-1-4 0 0 0,0-1 0 0 0,10-2 0 0 0,2 0 0 0 0,0 0 0 0 0,-3 1 0 0 0,-3-1 0 0 0,-3-4 0 0 0,-2-7 0 0 0,-7-6 0 0 0,-2-6 0 0 0,-6-15 0 0 0,-5-6 0 0 0,-4 0 0 0 0,-5 2 0 0 0,-2 3 0 0 0,-1 3 0 0 0,4 2 0 0 0,7 3 0 0 0,1 1 0 0 0,-1 1 0 0 0,-3 1 0 0 0,-7-1 0 0 0,-9 6 0 0 0,-8 7 0 0 0,-5 5 0 0 0,-5 6 0 0 0,-3 4 0 0 0,0 1 0 0 0,-2 2 0 0 0,-1 5 0 0 0,1 7 0 0 0,-1 5 0 0 0,1 0 0 0 0,1 2 0 0 0,0 3 0 0 0,1 2 0 0 0,-1 1 0 0 0,0 3 0 0 0,0 0 0 0 0,0 2 0 0 0,1-1 0 0 0,0 2 0 0 0,5-1 0 0 0,7 11 0 0 0,6 2 0 0 0,5 0 0 0 0,4-4 0 0 0,1-3 0 0 0,7-2 0 0 0,7-2 0 0 0,7-7 0 0 0,4-7 0 0 0,4-8 0 0 0,1-5 0 0 0,12-4 0 0 0,4-2 0 0 0,0-1 0 0 0,-2 0 0 0 0,7-12 0 0 0,-4-7 0 0 0,5-12 0 0 0,-5-5 0 0 0,-10-1 0 0 0,-12 0 0 0 0,-10 1 0 0 0,-7 2 0 0 0,0 2 0 0 0,-1 0 0 0 0,-1 1 0 0 0,-2 0 0 0 0,-1 1 0 0 0,-6 0 0 0 0,-8 0 0 0 0,-5 0 0 0 0,-6 7 0 0 0,-3 6 0 0 0,-4 6 0 0 0,-1 6 0 0 0,-1 4 0 0 0,0 1 0 0 0,1 2 0 0 0,1 1 0 0 0,0-1 0 0 0,0 5 0 0 0,0 1 0 0 0,1 4 0 0 0,1 6 0 0 0,-1 4 0 0 0,1 3 0 0 0,0 3 0 0 0,5 1 0 0 0,5 1 0 0 0,7 1 0 0 0,5-1 0 0 0,9 0 0 0 0,3 0 0 0 0,1 0 0 0 0,4 0 0 0 0,5 0 0 0 0,5-1 0 0 0,3-4 0 0 0,2-7 0 0 0,3-6 0 0 0,11-5 0 0 0,4-4 0 0 0,0-1 0 0 0,9-19 0 0 0,6-16 0 0 0,-1-7 0 0 0,0-8 0 0 0,-5 0 0 0 0,5-3 0 0 0,-8 3 0 0 0,-7 4 0 0 0,-11 5 0 0 0,-11-7 0 0 0,-9 0 0 0 0,-7 4 0 0 0,-3-8 0 0 0,-8 0 0 0 0,-8 5 0 0 0,-5 4 0 0 0,-6 10 0 0 0,-3 11 0 0 0,-3 8 0 0 0,-1 7 0 0 0,-1-1 0 0 0,1-4 0 0 0,-15 1 0 0 0,-13 1 0 0 0,-1 2 0 0 0,3 8 0 0 0,8 7 0 0 0,6 9 0 0 0,6 6 0 0 0,4 5 0 0 0,3 2 0 0 0,2 1 0 0 0,5 1 0 0 0,2-5 0 0 0,4-2 0 0 0,2-1 0 0 0,2 10 0 0 0,4 4 0 0 0,4 0 0 0 0,3 0 0 0 0,12 3 0 0 0,9-1 0 0 0,6-2 0 0 0,5-2 0 0 0,1-3 0 0 0,1-7 0 0 0,1-8 0 0 0,8-7 0 0 0,3-5 0 0 0,0-4 0 0 0,-4-2 0 0 0,-3-1 0 0 0,-2-1 0 0 0,-2 1 0 0 0,-2-5 0 0 0,0-6 0 0 0,-1-7 0 0 0,0-4 0 0 0,-5-3 0 0 0,-7-2 0 0 0,-6-13 0 0 0,1-15 0 0 0,-3-3 0 0 0,-1 3 0 0 0,-4 6 0 0 0,-1 6 0 0 0,-2 5 0 0 0,-1 4 0 0 0,0 2 0 0 0,-1 2 0 0 0,1 2 0 0 0,-1 1 0 0 0,-4 0 0 0 0,-6 5 0 0 0,-7 6 0 0 0,-6 12 0 0 0,-15 11 0 0 0,-17 22 0 0 0,-5 11 0 0 0,3 4 0 0 0,5 1 0 0 0,8-8 0 0 0,11-5 0 0 0,6 7 0 0 0,8 3 0 0 0,3-2 0 0 0,3-2 0 0 0,5-2 0 0 0,4-2 0 0 0,3-2 0 0 0,1-1 0 0 0,1-1 0 0 0,6 0 0 0 0,17-11 0 0 0,10-13 0 0 0,14-12 0 0 0,4-11 0 0 0,-1-6 0 0 0,-4-6 0 0 0,-4-2 0 0 0,-5 0 0 0 0,-4 0 0 0 0,-7 1 0 0 0,-8 1 0 0 0,-7 1 0 0 0,-5-1 0 0 0,-9 1 0 0 0,-9 5 0 0 0,-7 6 0 0 0,-5 7 0 0 0,-14 5 0 0 0,-6 3 0 0 0,-24 3 0 0 0,-5 1 0 0 0,-13 11 0 0 0,3 9 0 0 0,-14 13 0 0 0,5 5 0 0 0,12 2 0 0 0,15-2 0 0 0,19-3 0 0 0,17-3 0 0 0,14-2 0 0 0,9-1 0 0 0,5-1 0 0 0,4 0 0 0 0,5 1 0 0 0,7 0 0 0 0,5 0 0 0 0,5 0 0 0 0,2-1 0 0 0,1-5 0 0 0,2-1 0 0 0,11-5 0 0 0,3-6 0 0 0,0-5 0 0 0,-2-3 0 0 0,-2-2 0 0 0,-4-7 0 0 0,-2-3 0 0 0,-1-4 0 0 0,-1-6 0 0 0,-2-4 0 0 0,0-4 0 0 0,0-2 0 0 0,0-2 0 0 0,-1-1 0 0 0,1 1 0 0 0,-1-1 0 0 0,-5 1 0 0 0,-7-1 0 0 0,-1 1 0 0 0,-3-11 0 0 0,-4-3 0 0 0,1 0 0 0 0,0 3 0 0 0,-3 2 0 0 0,4 4 0 0 0,9-3 0 0 0,2-10 0 0 0,2-12 0 0 0,-4 0 0 0 0,-4 5 0 0 0,-10 8 0 0 0,-11 11 0 0 0,-9 12 0 0 0,-8 10 0 0 0,-15 8 0 0 0,-17 4 0 0 0,-5 8 0 0 0,-9 9 0 0 0,3 6 0 0 0,6 6 0 0 0,8 2 0 0 0,8 2 0 0 0,11 0 0 0 0,6 1 0 0 0,3-1 0 0 0,5 0 0 0 0,6-1 0 0 0,4 0 0 0 0,5 10 0 0 0,1 2 0 0 0,3 0 0 0 0,0-2 0 0 0,0-2 0 0 0,0-3 0 0 0,0-2 0 0 0,-1-2 0 0 0,0-1 0 0 0,6-1 0 0 0,5 0 0 0 0,7-6 0 0 0,5-1 0 0 0,4 1 0 0 0,2-4 0 0 0,1-5 0 0 0,0-5 0 0 0,0 1 0 0 0,1-1 0 0 0,-1-3 0 0 0,0-1 0 0 0,-1-2 0 0 0,0-2 0 0 0,2-6 0 0 0,0-7 0 0 0,5-12 0 0 0,2-6 0 0 0,0-4 0 0 0,-3-1 0 0 0,-1 1 0 0 0,-2 1 0 0 0,-2 1 0 0 0,0 1 0 0 0,-6 1 0 0 0,-7-1 0 0 0,-6 1 0 0 0,-5 0 0 0 0,-3-1 0 0 0,-3 0 0 0 0,-1 1 0 0 0,0 0 0 0 0,-5 1 0 0 0,-7 0 0 0 0,-5 0 0 0 0,-6 0 0 0 0,-12 1 0 0 0,-6 4 0 0 0,1 6 0 0 0,0 7 0 0 0,3 5 0 0 0,4 3 0 0 0,-10 3 0 0 0,-2 1 0 0 0,2 0 0 0 0,-7 0 0 0 0,-1 0 0 0 0,3 0 0 0 0,1 10 0 0 0,7 8 0 0 0,7 6 0 0 0,3 3 0 0 0,3 3 0 0 0,-4 4 0 0 0,3 3 0 0 0,7-1 0 0 0,7-2 0 0 0,6-1 0 0 0,5-2 0 0 0,3-1 0 0 0,6 0 0 0 0,7-1 0 0 0,7 0 0 0 0,4-6 0 0 0,4-7 0 0 0,7 5 0 0 0,3 3 0 0 0,1-3 0 0 0,-2-5 0 0 0,-1-5 0 0 0,-3-5 0 0 0,0-4 0 0 0,-2-1 0 0 0,-1-3 0 0 0,0 0 0 0 0,0 0 0 0 0,0 0 0 0 0,12-5 0 0 0,3-6 0 0 0,0-7 0 0 0,-3-15 0 0 0,-8-8 0 0 0,-10-2 0 0 0,1-4 0 0 0,-2 1 0 0 0,-15-6 0 0 0,-15 7 0 0 0,-10 11 0 0 0,-8 11 0 0 0,-15 9 0 0 0,-23 9 0 0 0,-17 14 0 0 0,-11 8 0 0 0,6 4 0 0 0,6 11 0 0 0,11 5 0 0 0,13-4 0 0 0,11-3 0 0 0,8-5 0 0 0,6-3 0 0 0,3 1 0 0 0,6 2 0 0 0,2 1 0 0 0,4 2 0 0 0,5 3 0 0 0,5 0 0 0 0,2 1 0 0 0,3-1 0 0 0,1 1 0 0 0,1-2 0 0 0,0 1 0 0 0,5-1 0 0 0,5-5 0 0 0,7-11 0 0 0,6-13 0 0 0,5-11 0 0 0,1-4 0 0 0,13-5 0 0 0,3-3 0 0 0,-2-3 0 0 0,-1 3 0 0 0,-5 0 0 0 0,-3 5 0 0 0,-3 5 0 0 0,-2 0 0 0 0,0-3 0 0 0,-5-3 0 0 0,-12-4 0 0 0,-12 3 0 0 0,-12 9 0 0 0,-20 12 0 0 0,-5 6 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14643 9796 16383 0 0,'-5'-4'0'0'0,"-6"-3"0"0"0,-6 1 0 0 0,-11 11 0 0 0,1 10 0 0 0,4 6 0 0 0,1 5 0 0 0,0 3 0 0 0,4 1 0 0 0,4 0 0 0 0,5 0 0 0 0,4 1 0 0 0,8-1 0 0 0,8-5 0 0 0,7-7 0 0 0,6-6 0 0 0,3-11 0 0 0,3-10 0 0 0,1-8 0 0 0,0-1 0 0 0,0-3 0 0 0,-6-2 0 0 0,-12-3 0 0 0,-13-1 0 0 0,-6-2 0 0 0,-7 1 0 0 0,-6 9 0 0 0,-5 12 0 0 0,-3 13 0 0 0,3 10 0 0 0,6 7 0 0 0,6 4 0 0 0,10 2 0 0 0,9 1 0 0 0,9-9 0 0 0,12-24 0 0 0,2-13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13598 9152 16383 0 0,'-4'-4'0'0'0,"-7"-2"0"0"0,-7 5 0 0 0,-4 7 0 0 0,-4 3 0 0 0,-2 5 0 0 0,9 14 0 0 0,12 8 0 0 0,7 2 0 0 0,4 0 0 0 0,1-2 0 0 0,0-2 0 0 0,-1-2 0 0 0,-2-1 0 0 0,0-2 0 0 0,4 1 0 0 0,6-2 0 0 0,7 1 0 0 0,4-1 0 0 0,-2 0 0 0 0,1 0 0 0 0,1 1 0 0 0,2-1 0 0 0,1 1 0 0 0,1 1 0 0 0,2-6 0 0 0,0-6 0 0 0,0-7 0 0 0,0-4 0 0 0,10-4 0 0 0,4-3 0 0 0,-2-6 0 0 0,-2-6 0 0 0,-8-7 0 0 0,-10-5 0 0 0,-7-3 0 0 0,-7-2 0 0 0,-5-1 0 0 0,-2-1 0 0 0,-6 0 0 0 0,-7 1 0 0 0,-7 0 0 0 0,-5 1 0 0 0,-7-5 0 0 0,-3-1 0 0 0,-1 6 0 0 0,2 3 0 0 0,0 5 0 0 0,2 2 0 0 0,1 4 0 0 0,1 5 0 0 0,1 3 0 0 0,-1 4 0 0 0,2 2 0 0 0,-1 6 0 0 0,0 2 0 0 0,-1 5 0 0 0,5 5 0 0 0,7 5 0 0 0,7 3 0 0 0,4 3 0 0 0,5 1 0 0 0,1 1 0 0 0,2 1 0 0 0,0-1 0 0 0,0 1 0 0 0,1-1 0 0 0,-2 9 0 0 0,1 3 0 0 0,-1 0 0 0 0,11 2 0 0 0,13 9 0 0 0,8 1 0 0 0,4-5 0 0 0,0-10 0 0 0,6-2 0 0 0,-2-7 0 0 0,0-9 0 0 0,-3-13 0 0 0,-7-12 0 0 0,-3-22 0 0 0,-6-11 0 0 0,-8-4 0 0 0,1-1 0 0 0,-4 3 0 0 0,3 1 0 0 0,3 3 0 0 0,0 2 0 0 0,-4 2 0 0 0,-4 1 0 0 0,-2 0 0 0 0,-3 0 0 0 0,-2 1 0 0 0,-1 0 0 0 0,-1 0 0 0 0,-4-1 0 0 0,-7 0 0 0 0,-6 5 0 0 0,-6 2 0 0 0,-8-5 0 0 0,-3-3 0 0 0,-1 0 0 0 0,1 5 0 0 0,2 6 0 0 0,2 8 0 0 0,1 5 0 0 0,0 3 0 0 0,1 9 0 0 0,5 7 0 0 0,7 7 0 0 0,6 16 0 0 0,5 7 0 0 0,4 1 0 0 0,1-2 0 0 0,2-2 0 0 0,1-4 0 0 0,-1-2 0 0 0,0-2 0 0 0,0 8 0 0 0,-1 3 0 0 0,0-2 0 0 0,0-2 0 0 0,0-3 0 0 0,0-1 0 0 0,0-3 0 0 0,0-1 0 0 0,0 0 0 0 0,0-1 0 0 0,5 0 0 0 0,6-1 0 0 0,16-5 0 0 0,8-6 0 0 0,3-6 0 0 0,1-5 0 0 0,0-9 0 0 0,-3-9 0 0 0,-1-8 0 0 0,-3-5 0 0 0,-1-4 0 0 0,-1-2 0 0 0,0-1 0 0 0,4-11 0 0 0,-2-3 0 0 0,-7 2 0 0 0,-3 2 0 0 0,-5 4 0 0 0,-6 3 0 0 0,-4 2 0 0 0,-4 1 0 0 0,-2 2 0 0 0,-1 0 0 0 0,-1 1 0 0 0,-5 0 0 0 0,-6 0 0 0 0,-6 0 0 0 0,-6 6 0 0 0,-3 1 0 0 0,-13 4 0 0 0,-5 1 0 0 0,2 3 0 0 0,2 4 0 0 0,4 4 0 0 0,2 2 0 0 0,3 3 0 0 0,2 6 0 0 0,6 7 0 0 0,7 7 0 0 0,1 6 0 0 0,4 13 0 0 0,-1 7 0 0 0,-4 0 0 0 0,1-3 0 0 0,4-3 0 0 0,3-5 0 0 0,4-2 0 0 0,2-2 0 0 0,2 0 0 0 0,1-2 0 0 0,1 0 0 0 0,0 0 0 0 0,4 0 0 0 0,3 1 0 0 0,3 0 0 0 0,11-15 0 0 0,6-14 0 0 0,4-13 0 0 0,1-9 0 0 0,-5-5 0 0 0,-3-3 0 0 0,1-2 0 0 0,-5 0 0 0 0,0-10 0 0 0,-4-4 0 0 0,-5 0 0 0 0,-4 4 0 0 0,1 3 0 0 0,0 4 0 0 0,-8 3 0 0 0,-8 7 0 0 0,-8 7 0 0 0,-7 7 0 0 0,-5 6 0 0 0,-3 8 0 0 0,-1 9 0 0 0,-2 18 0 0 0,6 9 0 0 0,8 4 0 0 0,6-2 0 0 0,6 9 0 0 0,3 0 0 0 0,4-3 0 0 0,1-5 0 0 0,0-4 0 0 0,0-4 0 0 0,5-3 0 0 0,6-7 0 0 0,6-2 0 0 0,5-5 0 0 0,3-6 0 0 0,3-4 0 0 0,2-9 0 0 0,-5-8 0 0 0,-2-8 0 0 0,-4-6 0 0 0,-6-4 0 0 0,-6-2 0 0 0,-3 0 0 0 0,-4-1 0 0 0,-1 1 0 0 0,-1-1 0 0 0,-4 2 0 0 0,-7 4 0 0 0,-6 8 0 0 0,-5 6 0 0 0,-3 5 0 0 0,-12 8 0 0 0,0 9 0 0 0,2 8 0 0 0,7 6 0 0 0,8 3 0 0 0,9 2 0 0 0,9 0 0 0 0,12-4 0 0 0,13-18 0 0 0,15-20 0 0 0,5-14 0 0 0,1-7 0 0 0,-7-4 0 0 0,-5 1 0 0 0,-7 0 0 0 0,-8 6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15478 3593 16383 0 0,'0'0'0'0'0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8C3A"/>
    </inkml:brush>
  </inkml:definitions>
  <inkml:trace contextRef="#ctx0" brushRef="#br0">15975 4038 16383 0 0,'0'5'0'0'0,"0"8"0"0"0,0 5 0 0 0,0 6 0 0 0,0 14 0 0 0,-5 7 0 0 0,-2 0 0 0 0,-10 3 0 0 0,-7-1 0 0 0,1-5 0 0 0,3-4 0 0 0,2-4 0 0 0,2-3 0 0 0,5-1 0 0 0,-1-1 0 0 0,2-1 0 0 0,2 1 0 0 0,-3-1 0 0 0,-3 0 0 0 0,-1 0 0 0 0,-1 1 0 0 0,-4 0 0 0 0,2 0 0 0 0,4 1 0 0 0,-1-1 0 0 0,2 0 0 0 0,-6 5 0 0 0,-1 2 0 0 0,3 0 0 0 0,0-2 0 0 0,3-1 0 0 0,3-2 0 0 0,-1 1 0 0 0,2 8 0 0 0,-3 4 0 0 0,1-2 0 0 0,3-2 0 0 0,2-4 0 0 0,-1-2 0 0 0,-6-3 0 0 0,1 0 0 0 0,-3-1 0 0 0,-3 0 0 0 0,-4 0 0 0 0,-8 6 0 0 0,-3 1 0 0 0,3 0 0 0 0,8-2 0 0 0,7-1 0 0 0,7-2 0 0 0,4 8 0 0 0,4 3 0 0 0,-4-2 0 0 0,0-1 0 0 0,0-4 0 0 0,-3-2 0 0 0,-11 7 0 0 0,-3 3 0 0 0,-1 9 0 0 0,2 1 0 0 0,-6 13 0 0 0,1 2 0 0 0,-5-1 0 0 0,-2-7 0 0 0,4 3 0 0 0,2-4 0 0 0,5-8 0 0 0,2 2 0 0 0,4-2 0 0 0,6-6 0 0 0,-2-11 0 0 0,-2-6 0 0 0,0-3 0 0 0,4-2 0 0 0,2 0 0 0 0,-1 1 0 0 0,-5 0 0 0 0,1 2 0 0 0,2 0 0 0 0,3 1 0 0 0,3 1 0 0 0,-2 1 0 0 0,-1 0 0 0 0,-3 0 0 0 0,-6 0 0 0 0,1 0 0 0 0,-2 0 0 0 0,2 9 0 0 0,-1 4 0 0 0,2-2 0 0 0,4-2 0 0 0,4-2 0 0 0,-2-3 0 0 0,0-1 0 0 0,-2-1 0 0 0,-6-2 0 0 0,2 0 0 0 0,-3-1 0 0 0,-3 1 0 0 0,2-1 0 0 0,4 0 0 0 0,0 1 0 0 0,3-1 0 0 0,-8 6 0 0 0,-1 12 0 0 0,0 1 0 0 0,2-1 0 0 0,0-5 0 0 0,4-5 0 0 0,-1-3 0 0 0,2-3 0 0 0,4-2 0 0 0,-7 4 0 0 0,-1 2 0 0 0,3 0 0 0 0,4-2 0 0 0,4-6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17242 4300 16383 0 0,'18'30'0'0'0,"11"25"0"0"0,6 20 0 0 0,15 26 0 0 0,-2 40 0 0 0,-2 32 0 0 0,-3 22 0 0 0,-9 14 0 0 0,-4 15 0 0 0,-8 4 0 0 0,5-6 0 0 0,-2-19 0 0 0,-1-39 0 0 0,-4-42 0 0 0,0-37 0 0 0,-4-32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16906 4285 16383 0 0,'5'-5'0'0'0,"19"-2"0"0"0,55 1 0 0 0,84 1 0 0 0,82 1 0 0 0,69 2 0 0 0,31 0 0 0 0,2 2 0 0 0,-31 0 0 0 0,-63-5 0 0 0,-74-2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18113 5039 16383 0 0,'16'5'0'0'0,"16"25"0"0"0,21 30 0 0 0,6 26 0 0 0,-7 22 0 0 0,-6 8 0 0 0,-6 13 0 0 0,2 7 0 0 0,-1 3 0 0 0,-3-17 0 0 0,-6-24 0 0 0,-10-23 0 0 0,-9-30 0 0 0,-6-38 0 0 0,-4-49 0 0 0,-3-33 0 0 0,-1-47 0 0 0,-1-32 0 0 0,19-34 0 0 0,25-14 0 0 0,5 26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4410 7972 16383 0 0,'-3'3'0'0'0,"-5"5"0"0"0,-3 4 0 0 0,-7 6 0 0 0,-4 4 0 0 0,-1 1 0 0 0,-8 0 0 0 0,3-1 0 0 0,2 0 0 0 0,3-2 0 0 0,8-1 0 0 0,10-1 0 0 0,9 0 0 0 0,7 0 0 0 0,5-3 0 0 0,3-4 0 0 0,1-4 0 0 0,0-3 0 0 0,0-3 0 0 0,1 0 0 0 0,-2-2 0 0 0,0 0 0 0 0,0 0 0 0 0,0-2 0 0 0,-1-5 0 0 0,0 0 0 0 0,1-2 0 0 0,-1 0 0 0 0,0-1 0 0 0,-4-1 0 0 0,-3-2 0 0 0,-4-2 0 0 0,-3-1 0 0 0,-2 0 0 0 0,-5-2 0 0 0,-4 4 0 0 0,-5 3 0 0 0,-4 5 0 0 0,-1 2 0 0 0,-1 7 0 0 0,-1 4 0 0 0,0 3 0 0 0,-1 2 0 0 0,1 2 0 0 0,-1 3 0 0 0,0 1 0 0 0,0-2 0 0 0,1-1 0 0 0,3 1 0 0 0,5 1 0 0 0,7 1 0 0 0,7 1 0 0 0,7 0 0 0 0,5-3 0 0 0,3-4 0 0 0,2-4 0 0 0,0-3 0 0 0,-1-2 0 0 0,2-2 0 0 0,-2 0 0 0 0,0-1 0 0 0,0-3 0 0 0,-1-4 0 0 0,-3-3 0 0 0,-4-4 0 0 0,-4-1 0 0 0,-3-2 0 0 0,-3-1 0 0 0,-1-1 0 0 0,0 1 0 0 0,-4-6 0 0 0,-4-2 0 0 0,-4 0 0 0 0,-2 6 0 0 0,-3 5 0 0 0,-1 6 0 0 0,-1 5 0 0 0,0 3 0 0 0,0 2 0 0 0,0 0 0 0 0,0 5 0 0 0,0 3 0 0 0,1 4 0 0 0,3 2 0 0 0,1 2 0 0 0,3 2 0 0 0,0 1 0 0 0,-1 0 0 0 0,-1 0 0 0 0,1 0 0 0 0,3 0 0 0 0,2 0 0 0 0,4-1 0 0 0,1 1 0 0 0,1-1 0 0 0,4 0 0 0 0,5 0 0 0 0,3-3 0 0 0,11-4 0 0 0,4-4 0 0 0,2-3 0 0 0,-1-3 0 0 0,-2 0 0 0 0,-2-2 0 0 0,-2 0 0 0 0,-1 1 0 0 0,-1-4 0 0 0,-1-4 0 0 0,7-3 0 0 0,1-4 0 0 0,-6-2 0 0 0,-11-2 0 0 0,-9 0 0 0 0,-7-1 0 0 0,-4 0 0 0 0,1 1 0 0 0,-2-1 0 0 0,-1 4 0 0 0,-2 4 0 0 0,-1 5 0 0 0,-1 3 0 0 0,-2 2 0 0 0,1 2 0 0 0,0 0 0 0 0,5-2 0 0 0,9-4 0 0 0,8-5 0 0 0,7-3 0 0 0,4 1 0 0 0,3 2 0 0 0,2 4 0 0 0,-1 2 0 0 0,1 2 0 0 0,0 5 0 0 0,-4 5 0 0 0,-4 4 0 0 0,-8 4 0 0 0,-4 2 0 0 0,-2 1 0 0 0,-1 1 0 0 0,0-1 0 0 0,1 2 0 0 0,0-1 0 0 0,1 0 0 0 0,1-1 0 0 0,-1 1 0 0 0,-2 0 0 0 0,-4 0 0 0 0,-4-4 0 0 0,-2-4 0 0 0,-3-1 0 0 0,-2-2 0 0 0,0 1 0 0 0,-1-2 0 0 0,1-1 0 0 0,-1 1 0 0 0,7-1 0 0 0,8-4 0 0 0,8-6 0 0 0,6-4 0 0 0,1-5 0 0 0,-1-3 0 0 0,-2-3 0 0 0,-2 0 0 0 0,-3 0 0 0 0,-2-1 0 0 0,-3 1 0 0 0,-3 3 0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18502 5350 16383 0 0,'-5'-5'0'0'0,"-1"-7"0"0"0,0-5 0 0 0,12-23 0 0 0,20-20 0 0 0,12-4 0 0 0,-2 3 0 0 0,-1 7 0 0 0,-2 8 0 0 0,-2 6 0 0 0,-1 6 0 0 0,-1 8 0 0 0,0 9 0 0 0,10 7 0 0 0,3 5 0 0 0,0 4 0 0 0,-2-4 0 0 0,-4 0 0 0 0,-8 1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19871 5305 16383 0 0,'0'-5'0'0'0,"-5"-6"0"0"0,-6-1 0 0 0,-6 1 0 0 0,-5 3 0 0 0,-4 3 0 0 0,-13 1 0 0 0,-5 3 0 0 0,1 0 0 0 0,1 1 0 0 0,3 1 0 0 0,4-1 0 0 0,3 1 0 0 0,1-1 0 0 0,1 1 0 0 0,0-1 0 0 0,-9 0 0 0 0,-3 5 0 0 0,0 6 0 0 0,4 6 0 0 0,2 6 0 0 0,3 3 0 0 0,-4 8 0 0 0,0 3 0 0 0,6 0 0 0 0,3-1 0 0 0,2-3 0 0 0,5-1 0 0 0,6-1 0 0 0,6-1 0 0 0,9 0 0 0 0,10 0 0 0 0,19 0 0 0 0,9 0 0 0 0,3-6 0 0 0,11-6 0 0 0,1-6 0 0 0,-4-1 0 0 0,-4 3 0 0 0,-6-1 0 0 0,-5-2 0 0 0,-2-4 0 0 0,-3-3 0 0 0,9 4 0 0 0,3-1 0 0 0,1 0 0 0 0,-2-3 0 0 0,-2-1 0 0 0,-3-1 0 0 0,-2-1 0 0 0,-1-6 0 0 0,-1-7 0 0 0,0-6 0 0 0,-1-5 0 0 0,0-3 0 0 0,-1-3 0 0 0,-5-1 0 0 0,3-6 0 0 0,-3-1 0 0 0,-5 0 0 0 0,-7 2 0 0 0,-4 1 0 0 0,-5 2 0 0 0,-1-10 0 0 0,2-2 0 0 0,2 2 0 0 0,-6 3 0 0 0,-2 13 0 0 0,4 28 0 0 0,2 19 0 0 0,5 11 0 0 0,1 16 0 0 0,-1 5 0 0 0,3-1 0 0 0,5 5 0 0 0,4-1 0 0 0,-1-10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20021 5123 16383 0 0,'5'5'0'0'0,"11"21"0"0"0,4 27 0 0 0,2 10 0 0 0,4-1 0 0 0,-3 6 0 0 0,-6 13 0 0 0,-5 8 0 0 0,0 6 0 0 0,-1 2 0 0 0,-3-10 0 0 0,2 10 0 0 0,1 16 0 0 0,-2 5 0 0 0,2-12 0 0 0,0-18 0 0 0,-3-46 0 0 0,-2-60 0 0 0,-2-54 0 0 0,9-39 0 0 0,9-35 0 0 0,6-10 0 0 0,15 0 0 0 0,11 9 0 0 0,14 13 0 0 0,11 13 0 0 0,-2 22 0 0 0,2 16 0 0 0,-12 19 0 0 0,-12 14 0 0 0,-12 16 0 0 0,-7 18 0 0 0,-10 35 0 0 0,-10 19 0 0 0,-7 25 0 0 0,-5 8 0 0 0,-4-4 0 0 0,-1-8 0 0 0,-1-8 0 0 0,0-8 0 0 0,1-7 0 0 0,0-3 0 0 0,0-2 0 0 0,0-2 0 0 0,-4 0 0 0 0,-1-1 0 0 0,0 9 0 0 0,1 14 0 0 0,8 28 0 0 0,9 43 0 0 0,2 1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21509 5163 16383 0 0,'0'-5'0'0'0,"-4"-6"0"0"0,-7-6 0 0 0,-7 0 0 0 0,-5 3 0 0 0,-3-1 0 0 0,-3 2 0 0 0,-21 8 0 0 0,-20 23 0 0 0,-8 23 0 0 0,-8 22 0 0 0,0 17 0 0 0,-2 11 0 0 0,8-4 0 0 0,19-13 0 0 0,19 3 0 0 0,27-3 0 0 0,27 4 0 0 0,35-2 0 0 0,31 5 0 0 0,25-6 0 0 0,1-12 0 0 0,5-4 0 0 0,6-7 0 0 0,-12-12 0 0 0,-7-13 0 0 0,-15-11 0 0 0,-17-9 0 0 0,-14 0 0 0 0,-1 9 0 0 0,-9 6 0 0 0,-11 5 0 0 0,-5 3 0 0 0,-7 2 0 0 0,-1 1 0 0 0,1-1 0 0 0,-2 0 0 0 0,-3-2 0 0 0,-9 0 0 0 0,-20-6 0 0 0,-13-7 0 0 0,-6-1 0 0 0,-3-4 0 0 0,-11 2 0 0 0,-2-1 0 0 0,2-4 0 0 0,5-2 0 0 0,5-3 0 0 0,5-2 0 0 0,3-2 0 0 0,2-5 0 0 0,2-2 0 0 0,1 0 0 0 0,-1-3 0 0 0,0-5 0 0 0,0 0 0 0 0,-1 2 0 0 0,1-1 0 0 0,-1 2 0 0 0,6 3 0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21739 5286 16383 0 0,'6'5'0'0'0,"1"6"0"0"0,6 19 0 0 0,5 19 0 0 0,5 18 0 0 0,10 19 0 0 0,5 12 0 0 0,1 11 0 0 0,0 9 0 0 0,-7-10 0 0 0,2-6 0 0 0,6-11 0 0 0,-5-15 0 0 0,-2-16 0 0 0,4-34 0 0 0,-5-37 0 0 0,3-34 0 0 0,-4-24 0 0 0,-1-30 0 0 0,-7-19 0 0 0,5-20 0 0 0,3-2 0 0 0,-3 17 0 0 0,-3 25 0 0 0,-4 13 0 0 0,-2 16 0 0 0,-3 20 0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22466 6616 16383 0 0,'5'5'0'0'0,"6"-4"0"0"0,7-5 0 0 0,-1-10 0 0 0,-2-5 0 0 0,0-6 0 0 0,-1-14 0 0 0,13-23 0 0 0,3-6 0 0 0,6-8 0 0 0,-2-7 0 0 0,-7-18 0 0 0,-8 3 0 0 0,-2-4 0 0 0,7-2 0 0 0,5 2 0 0 0,-3 2 0 0 0,0 12 0 0 0,-5 21 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22983 4872 16383 0 0,'0'0'0'0'0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23429 6101 16383 0 0,'-5'-5'0'0'0,"-6"-1"0"0"0,-6 6 0 0 0,-6 8 0 0 0,-3 8 0 0 0,2 7 0 0 0,5 4 0 0 0,2 2 0 0 0,3 2 0 0 0,4 0 0 0 0,4 0 0 0 0,-2 1 0 0 0,0 0 0 0 0,1-1 0 0 0,-3 0 0 0 0,1-1 0 0 0,1 0 0 0 0,-3 0 0 0 0,-3-1 0 0 0,-1 0 0 0 0,3 1 0 0 0,3-1 0 0 0,4 0 0 0 0,2 0 0 0 0,2 1 0 0 0,1-1 0 0 0,5 1 0 0 0,6-7 0 0 0,8-5 0 0 0,4-7 0 0 0,4-5 0 0 0,1-4 0 0 0,2-1 0 0 0,1-2 0 0 0,-1 0 0 0 0,10-1 0 0 0,2 1 0 0 0,-1-4 0 0 0,-3-7 0 0 0,-3-6 0 0 0,-7-14 0 0 0,-9-7 0 0 0,3-6 0 0 0,-2-2 0 0 0,-5 3 0 0 0,1 4 0 0 0,-3 2 0 0 0,-4 3 0 0 0,-3 3 0 0 0,-3 2 0 0 0,-2 1 0 0 0,0-1 0 0 0,-2 0 0 0 0,1-11 0 0 0,-1-3 0 0 0,0-11 0 0 0,1-1 0 0 0,0 5 0 0 0,0 5 0 0 0,0 5 0 0 0,-1-6 0 0 0,2 1 0 0 0,-1 3 0 0 0,0-7 0 0 0,0 0 0 0 0,0 3 0 0 0,-5 5 0 0 0,-2 3 0 0 0,0 4 0 0 0,2 4 0 0 0,1 11 0 0 0,2 15 0 0 0,1 37 0 0 0,0 28 0 0 0,1 11 0 0 0,6 15 0 0 0,7 8 0 0 0,1 5 0 0 0,4 1 0 0 0,16 1 0 0 0,6-12 0 0 0,-2-15 0 0 0,-9-5 0 0 0,-3 3 0 0 0,4 11 0 0 0,-2 6 0 0 0,-6-7 0 0 0,-7-12 0 0 0,0 3 0 0 0,-3-5 0 0 0,-3-10 0 0 0,-4-9 0 0 0,-2-9 0 0 0,-2-7 0 0 0,-1-7 0 0 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23971 6146 16383 0 0,'5'-5'0'0'0,"6"-6"0"0"0,18-7 0 0 0,20-11 0 0 0,7-6 0 0 0,-1-2 0 0 0,-4 0 0 0 0,-5 2 0 0 0,-11 6 0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24405 5770 16383 0 0,'-4'-5'0'0'0,"-7"-1"0"0"0,-18 5 0 0 0,-8 8 0 0 0,-3 8 0 0 0,0 6 0 0 0,3 4 0 0 0,3-2 0 0 0,2 0 0 0 0,6 0 0 0 0,9 2 0 0 0,6 1 0 0 0,5 1 0 0 0,4 11 0 0 0,2 5 0 0 0,-4 11 0 0 0,-1 1 0 0 0,-1-3 0 0 0,-3 5 0 0 0,-2-2 0 0 0,3-6 0 0 0,1-5 0 0 0,3-6 0 0 0,6-4 0 0 0,9-4 0 0 0,6-1 0 0 0,5-2 0 0 0,4 1 0 0 0,2-1 0 0 0,2-5 0 0 0,0-5 0 0 0,-1-7 0 0 0,0-9 0 0 0,-10-10 0 0 0,-14-8 0 0 0,-13-7 0 0 0,-9-4 0 0 0,-8-3 0 0 0,-5 4 0 0 0,-2 2 0 0 0,0-1 0 0 0,-1 1 0 0 0,1-2 0 0 0,6 0 0 0 0,7-1 0 0 0,1-1 0 0 0,5 0 0 0 0,3 0 0 0 0,5 0 0 0 0,2-9 0 0 0,2-4 0 0 0,1 2 0 0 0,12-10 0 0 0,3-1 0 0 0,10-2 0 0 0,6 3 0 0 0,2 4 0 0 0,1 6 0 0 0,0 4 0 0 0,-2 9 0 0 0,0 4 0 0 0,-1 1 0 0 0,-1 3 0 0 0,0 2 0 0 0,-1 7 0 0 0,-4 11 0 0 0,-7 9 0 0 0,-7 10 0 0 0,-4 5 0 0 0,-5 4 0 0 0,-1 13 0 0 0,-2 3 0 0 0,0 1 0 0 0,-1-3 0 0 0,1-4 0 0 0,-4-4 0 0 0,-7-2 0 0 0,-5-1 0 0 0,-6-2 0 0 0,-2-5 0 0 0,-3-7 0 0 0,-1-7 0 0 0,-1-5 0 0 0,-1-4 0 0 0,1-2 0 0 0,0 4 0 0 0,0 1 0 0 0,0 0 0 0 0,0-1 0 0 0,6-1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3575 8271 16383 0 0,'-3'0'0'0'0,"-4"0"0"0"0,-4 0 0 0 0,-3 0 0 0 0,-3 0 0 0 0,-1 0 0 0 0,-1 0 0 0 0,0 3 0 0 0,3 5 0 0 0,5 4 0 0 0,3 14 0 0 0,4 6 0 0 0,2 1 0 0 0,2-2 0 0 0,0-4 0 0 0,4-2 0 0 0,4-7 0 0 0,4-5 0 0 0,2-6 0 0 0,3-3 0 0 0,1-3 0 0 0,2-5 0 0 0,0-4 0 0 0,0-4 0 0 0,-1 0 0 0 0,0-1 0 0 0,0-2 0 0 0,-7-1 0 0 0,-8-1 0 0 0,-8-1 0 0 0,-4 0 0 0 0,4-1 0 0 0,4 4 0 0 0,6 0 0 0 0,5 1 0 0 0,-5 8 0 0 0,-8 5 0 0 0,-5 7 0 0 0,-7 1 0 0 0,-5 7 0 0 0,-4 3 0 0 0,0 2 0 0 0,0-3 0 0 0,2 0 0 0 0,7 0 0 0 0,9 0 0 0 0,9-3 0 0 0,7-3 0 0 0,4-3 0 0 0,3-7 0 0 0,-5-5 0 0 0,-8-6 0 0 0,-8-4 0 0 0,-6-2 0 0 0,2 2 0 0 0,4 3 0 0 0,6 7 0 0 0,6 7 0 0 0,5 3 0 0 0,0 2 0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24404 6012 16383 0 0,'0'5'0'0'0,"0"6"0"0"0,0 8 0 0 0,0 6 0 0 0,6 21 0 0 0,1 7 0 0 0,0 11 0 0 0,-1 0 0 0 0,-2-7 0 0 0,-2-6 0 0 0,0-8 0 0 0,-2-6 0 0 0,0-14 0 0 0,0-17 0 0 0,5-31 0 0 0,13-22 0 0 0,8-9 0 0 0,-1 0 0 0 0,-3 6 0 0 0,-7-6 0 0 0,5-2 0 0 0,3 3 0 0 0,4 6 0 0 0,1 7 0 0 0,2 5 0 0 0,1 9 0 0 0,0 10 0 0 0,0 2 0 0 0,-6 4 0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6393 3417 16383 0 0,'0'0'0'0'0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13601 7053 16383 0 0,'0'4'0'0'0,"-6"8"0"0"0,0 8 0 0 0,-1 4 0 0 0,2 3 0 0 0,1 3 0 0 0,2 0 0 0 0,1 2 0 0 0,0-1 0 0 0,-4 10 0 0 0,-2 4 0 0 0,0-1 0 0 0,2-2 0 0 0,-9 2 0 0 0,-2-1 0 0 0,1-3 0 0 0,4-3 0 0 0,-1-3 0 0 0,1-3 0 0 0,-3 10 0 0 0,1 2 0 0 0,3-1 0 0 0,3-2 0 0 0,2-3 0 0 0,3-3 0 0 0,1 0 0 0 0,-4-3 0 0 0,-1 0 0 0 0,1 1 0 0 0,0-1 0 0 0,2 0 0 0 0,1 11 0 0 0,1 2 0 0 0,-10 11 0 0 0,-4 11 0 0 0,2 1 0 0 0,-3-6 0 0 0,1-9 0 0 0,4 3 0 0 0,-2-2 0 0 0,-3-5 0 0 0,0-5 0 0 0,4-5 0 0 0,3-3 0 0 0,3-2 0 0 0,3 9 0 0 0,2 3 0 0 0,1 10 0 0 0,1 11 0 0 0,0 11 0 0 0,-1-3 0 0 0,1 1 0 0 0,-1-7 0 0 0,0-9 0 0 0,1-11 0 0 0,-1 2 0 0 0,0-2 0 0 0,0-4 0 0 0,0 6 0 0 0,0-1 0 0 0,0 7 0 0 0,4 0 0 0 0,3-5 0 0 0,-1-5 0 0 0,4 4 0 0 0,5-1 0 0 0,0 5 0 0 0,-3-1 0 0 0,-3-4 0 0 0,-3-6 0 0 0,-3-4 0 0 0,-2 6 0 0 0,0 2 0 0 0,-2-4 0 0 0,1-3 0 0 0,4-4 0 0 0,1-3 0 0 0,1-2 0 0 0,-2-2 0 0 0,0 1 0 0 0,-2 11 0 0 0,-1 3 0 0 0,-1 0 0 0 0,0 8 0 0 0,0 1 0 0 0,0-3 0 0 0,0-5 0 0 0,-1-5 0 0 0,1 7 0 0 0,0 0 0 0 0,0-3 0 0 0,0-4 0 0 0,0-3 0 0 0,0-4 0 0 0,0-2 0 0 0,0-1 0 0 0,0 0 0 0 0,-5-2 0 0 0,-6 1 0 0 0,-7 0 0 0 0,-5 1 0 0 0,-8 4 0 0 0,-4 2 0 0 0,-1-5 0 0 0,1-3 0 0 0,1-1 0 0 0,1 0 0 0 0,1 0 0 0 0,2 1 0 0 0,-1 11 0 0 0,2 4 0 0 0,-6 10 0 0 0,-2 2 0 0 0,0-9 0 0 0,-9 4 0 0 0,-3-1 0 0 0,-3 2 0 0 0,3-4 0 0 0,4-4 0 0 0,5-5 0 0 0,5-4 0 0 0,-3 3 0 0 0,-4 5 0 0 0,-6 11 0 0 0,1 0 0 0 0,4-3 0 0 0,3-5 0 0 0,5-5 0 0 0,2-5 0 0 0,3-3 0 0 0,1-2 0 0 0,1-1 0 0 0,-1 0 0 0 0,1-1 0 0 0,0 1 0 0 0,0-1 0 0 0,5 0 0 0 0,6-1 0 0 0,6 1 0 0 0,10 0 0 0 0,16 5 0 0 0,9 3 0 0 0,22-6 0 0 0,18-7 0 0 0,15-2 0 0 0,29 0 0 0 0,19-2 0 0 0,10-5 0 0 0,33-5 0 0 0,3-3 0 0 0,1-4 0 0 0,0-1 0 0 0,-8-2 0 0 0,-10 0 0 0 0,-3 0 0 0 0,-5 1 0 0 0,-12-1 0 0 0,-7 0 0 0 0,3 1 0 0 0,2 0 0 0 0,-1 0 0 0 0,-6 0 0 0 0,-3 0 0 0 0,-7 0 0 0 0,-17 0 0 0 0,-22 0 0 0 0,-17 0 0 0 0,-16 0 0 0 0,-9 0 0 0 0,3 0 0 0 0,0 0 0 0 0,-2 0 0 0 0,-2 0 0 0 0,-1 0 0 0 0,-3 0 0 0 0,0 0 0 0 0,-2 0 0 0 0,0 0 0 0 0,0 0 0 0 0,0 0 0 0 0,12 6 0 0 0,3 6 0 0 0,0 1 0 0 0,-3-1 0 0 0,-4-3 0 0 0,-2-3 0 0 0,-4-3 0 0 0,0-1 0 0 0,-2-6 0 0 0,0-8 0 0 0,-1-6 0 0 0,-5-4 0 0 0,-6-4 0 0 0,-11-3 0 0 0,-12 0 0 0 0,-9-1 0 0 0,-2 0 0 0 0,-4 0 0 0 0,3 1 0 0 0,-1-1 0 0 0,3 0 0 0 0,4 0 0 0 0,-7-10 0 0 0,-5-4 0 0 0,1 0 0 0 0,-6-15 0 0 0,-13-13 0 0 0,-1 1 0 0 0,3 8 0 0 0,3 8 0 0 0,8 10 0 0 0,-1 0 0 0 0,-1 5 0 0 0,0 2 0 0 0,0 3 0 0 0,6 3 0 0 0,2 2 0 0 0,0 1 0 0 0,-7-5 0 0 0,-3-1 0 0 0,-1 0 0 0 0,0 6 0 0 0,0 3 0 0 0,-4-5 0 0 0,-1-2 0 0 0,2 0 0 0 0,1 0 0 0 0,1 1 0 0 0,2 2 0 0 0,6-1 0 0 0,4 2 0 0 0,-1 0 0 0 0,-6-5 0 0 0,3-1 0 0 0,5-10 0 0 0,8-14 0 0 0,4-19 0 0 0,6-12 0 0 0,2-6 0 0 0,2-3 0 0 0,1 9 0 0 0,0 16 0 0 0,1 3 0 0 0,-1 9 0 0 0,-1 9 0 0 0,1-8 0 0 0,-1 1 0 0 0,0-5 0 0 0,0 3 0 0 0,0-10 0 0 0,0 1 0 0 0,0-2 0 0 0,0-6 0 0 0,0 6 0 0 0,0 10 0 0 0,0 12 0 0 0,0-3 0 0 0,0 3 0 0 0,0-5 0 0 0,0 1 0 0 0,0 6 0 0 0,0-6 0 0 0,0 2 0 0 0,0-6 0 0 0,-11-4 0 0 0,-3-5 0 0 0,1 3 0 0 0,2-3 0 0 0,3 5 0 0 0,4-4 0 0 0,1 6 0 0 0,2 6 0 0 0,1-1 0 0 0,1 1 0 0 0,-1 6 0 0 0,1 5 0 0 0,-1 6 0 0 0,1 3 0 0 0,-1 2 0 0 0,0 2 0 0 0,0 1 0 0 0,0 0 0 0 0,0-1 0 0 0,0 1 0 0 0,0-1 0 0 0,0 0 0 0 0,0 0 0 0 0,0 1 0 0 0,0-1 0 0 0,0 2 0 0 0,0-12 0 0 0,0-3 0 0 0,0 0 0 0 0,0-15 0 0 0,5-13 0 0 0,2-10 0 0 0,0 3 0 0 0,-2 11 0 0 0,-1 10 0 0 0,-1 10 0 0 0,-2 9 0 0 0,0 4 0 0 0,-1 5 0 0 0,-1 1 0 0 0,1-9 0 0 0,0-4 0 0 0,4-1 0 0 0,3 3 0 0 0,-1 3 0 0 0,-1 2 0 0 0,-1 1 0 0 0,-2 2 0 0 0,-1 2 0 0 0,-1 0 0 0 0,0 1 0 0 0,0-1 0 0 0,0 1 0 0 0,0 1 0 0 0,0-2 0 0 0,-1 1 0 0 0,1 0 0 0 0,0 0 0 0 0,0 0 0 0 0,0-1 0 0 0,0 0 0 0 0,0 0 0 0 0,0-1 0 0 0,0 1 0 0 0,0 1 0 0 0,-4 0 0 0 0,-7 5 0 0 0,-6 7 0 0 0,-11-4 0 0 0,-5 1 0 0 0,-2 4 0 0 0,-1 5 0 0 0,1 4 0 0 0,0 4 0 0 0,2-3 0 0 0,-10-1 0 0 0,-3 2 0 0 0,-8-4 0 0 0,-1-1 0 0 0,-6 2 0 0 0,-2 12 0 0 0,4 10 0 0 0,7 7 0 0 0,7 1 0 0 0,7 0 0 0 0,5-2 0 0 0,3-1 0 0 0,2 2 0 0 0,1-3 0 0 0,1 0 0 0 0,-1 2 0 0 0,0 3 0 0 0,-8 7 0 0 0,-1 4 0 0 0,0 1 0 0 0,1 0 0 0 0,2-2 0 0 0,7-2 0 0 0,2-1 0 0 0,6-1 0 0 0,6 0 0 0 0,4 0 0 0 0,0 0 0 0 0,0 0 0 0 0,-3-1 0 0 0,1 1 0 0 0,1 0 0 0 0,3 0 0 0 0,-3 0 0 0 0,-5 1 0 0 0,0 0 0 0 0,3 0 0 0 0,3 1 0 0 0,2-1 0 0 0,3 0 0 0 0,2-1 0 0 0,1 1 0 0 0,5-1 0 0 0,7 1 0 0 0,6-6 0 0 0,7-2 0 0 0,3 1 0 0 0,12 1 0 0 0,4 2 0 0 0,-1 0 0 0 0,-1-3 0 0 0,-4-6 0 0 0,-4-1 0 0 0,-2-3 0 0 0,-1-5 0 0 0,-1 3 0 0 0,-2-2 0 0 0,1-1 0 0 0,0-3 0 0 0,-1-2 0 0 0,1-2 0 0 0,10 0 0 0 0,4-1 0 0 0,-1-1 0 0 0,9 1 0 0 0,0-1 0 0 0,-3 1 0 0 0,5 0 0 0 0,-1 0 0 0 0,-4 0 0 0 0,-5 0 0 0 0,-5 0 0 0 0,-5 0 0 0 0,-1-5 0 0 0,6-7 0 0 0,4-5 0 0 0,-2-6 0 0 0,-2-3 0 0 0,-2-3 0 0 0,-2 0 0 0 0,-6 4 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004F8B"/>
    </inkml:brush>
  </inkml:definitions>
  <inkml:trace contextRef="#ctx0" brushRef="#br0">12861 9827 16383 0 0,'5'5'0'0'0,"11"11"0"0"0,8 7 0 0 0,5 5 0 0 0,-2 3 0 0 0,-6 2 0 0 0,-7-2 0 0 0,-5 1 0 0 0,-5-1 0 0 0,-2-1 0 0 0,-3 0 0 0 0,0-1 0 0 0,0 0 0 0 0,0 0 0 0 0,0 0 0 0 0,5 0 0 0 0,7-1 0 0 0,5-5 0 0 0,6-6 0 0 0,13-6 0 0 0,6-5 0 0 0,0-4 0 0 0,-2-6 0 0 0,-3-3 0 0 0,-1-5 0 0 0,-3-5 0 0 0,-3-4 0 0 0,-5-4 0 0 0,-7-2 0 0 0,-7-3 0 0 0,1 0 0 0 0,-3-10 0 0 0,9-9 0 0 0,1-2 0 0 0,3-7 0 0 0,-2 0 0 0 0,0 6 0 0 0,-2 6 0 0 0,0 7 0 0 0,2 10 0 0 0,4 14 0 0 0,2 15 0 0 0,3 7 0 0 0,1 8 0 0 0,0 6 0 0 0,1 5 0 0 0,0 13 0 0 0,-5 5 0 0 0,-7-1 0 0 0,-6-3 0 0 0,0 9 0 0 0,2-1 0 0 0,0-2 0 0 0,1 5 0 0 0,-1-2 0 0 0,-3-3 0 0 0,-3-5 0 0 0,-4-4 0 0 0,3-4 0 0 0,5-3 0 0 0,6-1 0 0 0,5-5 0 0 0,3-3 0 0 0,2 0 0 0 0,1-3 0 0 0,1-4 0 0 0,0-6 0 0 0,-1-3 0 0 0,1-3 0 0 0,0-7 0 0 0,1-7 0 0 0,-2-7 0 0 0,-4-4 0 0 0,-7-3 0 0 0,-7-2 0 0 0,-5-2 0 0 0,-3-11 0 0 0,-3-3 0 0 0,-1 1 0 0 0,0 2 0 0 0,9-2 0 0 0,4 2 0 0 0,0 2 0 0 0,3 3 0 0 0,3 3 0 0 0,3 2 0 0 0,4 6 0 0 0,1 8 0 0 0,2 2 0 0 0,1 3 0 0 0,0 3 0 0 0,1 4 0 0 0,0 3 0 0 0,-6 1 0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13147 5126 16383 0 0,'5'-5'0'0'0,"-13"-7"0"0"0,-10 0 0 0 0,-24 1 0 0 0,-9 2 0 0 0,-19 3 0 0 0,-2 3 0 0 0,-6 1 0 0 0,6 2 0 0 0,-1 0 0 0 0,6 1 0 0 0,-2-1 0 0 0,7 1 0 0 0,8-1 0 0 0,8 0 0 0 0,6 0 0 0 0,-5 1 0 0 0,0-1 0 0 0,2 0 0 0 0,-6 0 0 0 0,-12 0 0 0 0,-11-1 0 0 0,1 1 0 0 0,-9 0 0 0 0,4 0 0 0 0,-1 0 0 0 0,8 0 0 0 0,-1 0 0 0 0,8 0 0 0 0,8 0 0 0 0,10 0 0 0 0,6 0 0 0 0,5 0 0 0 0,4 0 0 0 0,1 0 0 0 0,0 6 0 0 0,-1 0 0 0 0,0 1 0 0 0,-5 9 0 0 0,-3 1 0 0 0,0 4 0 0 0,1-2 0 0 0,1-4 0 0 0,3-5 0 0 0,0 1 0 0 0,2 3 0 0 0,1 4 0 0 0,-1 5 0 0 0,1 3 0 0 0,-12 8 0 0 0,2 4 0 0 0,1 12 0 0 0,3 2 0 0 0,1 15 0 0 0,2 2 0 0 0,-5-1 0 0 0,-1 10 0 0 0,6-2 0 0 0,3-10 0 0 0,6-10 0 0 0,8-10 0 0 0,6-7 0 0 0,-1-5 0 0 0,-3-3 0 0 0,1-3 0 0 0,2-1 0 0 0,2 1 0 0 0,4-1 0 0 0,1 1 0 0 0,2 0 0 0 0,1 1 0 0 0,1 0 0 0 0,-1 1 0 0 0,1-1 0 0 0,-1 1 0 0 0,1-1 0 0 0,-1 1 0 0 0,-5 1 0 0 0,-7-1 0 0 0,-1 1 0 0 0,1 0 0 0 0,4-1 0 0 0,2 0 0 0 0,2 0 0 0 0,3 0 0 0 0,0-1 0 0 0,6 1 0 0 0,13 6 0 0 0,8 1 0 0 0,5-5 0 0 0,14 2 0 0 0,5-4 0 0 0,4 3 0 0 0,-2 2 0 0 0,-3-6 0 0 0,-6-3 0 0 0,6-6 0 0 0,11 0 0 0 0,9-4 0 0 0,10 0 0 0 0,-3 3 0 0 0,7-2 0 0 0,-5-3 0 0 0,1-5 0 0 0,2-4 0 0 0,3-2 0 0 0,-6-2 0 0 0,-12-1 0 0 0,-11-1 0 0 0,-10 0 0 0 0,-8 0 0 0 0,-4 1 0 0 0,-4-1 0 0 0,9 1 0 0 0,4 0 0 0 0,-1 0 0 0 0,-1 0 0 0 0,-2 0 0 0 0,-2 0 0 0 0,-3 0 0 0 0,-1 0 0 0 0,-2 0 0 0 0,0 0 0 0 0,-1 0 0 0 0,1 0 0 0 0,0 0 0 0 0,11 0 0 0 0,3 0 0 0 0,10 0 0 0 0,1 0 0 0 0,-3 0 0 0 0,-6 0 0 0 0,-5 0 0 0 0,6-5 0 0 0,0-2 0 0 0,-3 0 0 0 0,-4 1 0 0 0,-4-3 0 0 0,-2-5 0 0 0,9-11 0 0 0,1-5 0 0 0,-1-4 0 0 0,-3 0 0 0 0,8 0 0 0 0,-4 1 0 0 0,-6 1 0 0 0,3-10 0 0 0,-6-3 0 0 0,-4 1 0 0 0,9-3 0 0 0,8-9 0 0 0,1 1 0 0 0,2-2 0 0 0,-7 5 0 0 0,-6 6 0 0 0,0-6 0 0 0,-5 2 0 0 0,-8-7 0 0 0,-4 1 0 0 0,-6 6 0 0 0,1 6 0 0 0,-4 5 0 0 0,2 3 0 0 0,-1 4 0 0 0,7-4 0 0 0,0 0 0 0 0,-2 1 0 0 0,-6 1 0 0 0,-4 2 0 0 0,-3 2 0 0 0,-3 1 0 0 0,-2 0 0 0 0,0 1 0 0 0,-1-1 0 0 0,0 0 0 0 0,0 0 0 0 0,1 0 0 0 0,-1 1 0 0 0,1-1 0 0 0,-5 0 0 0 0,-2-1 0 0 0,-4 1 0 0 0,-1 1 0 0 0,-2-1 0 0 0,-5 5 0 0 0,-3 7 0 0 0,-2 6 0 0 0,-3 0 0 0 0,-12-4 0 0 0,-3 2 0 0 0,0 3 0 0 0,2 2 0 0 0,3 3 0 0 0,3 3 0 0 0,2 1 0 0 0,1 1 0 0 0,1-4 0 0 0,0-2 0 0 0,0 0 0 0 0,0 2 0 0 0,0 1 0 0 0,-1 1 0 0 0,0 1 0 0 0,1 0 0 0 0,0 1 0 0 0,1 0 0 0 0,-1 1 0 0 0,1-1 0 0 0,-1 5 0 0 0,0 7 0 0 0,0 6 0 0 0,4 5 0 0 0,3 3 0 0 0,-1 3 0 0 0,5 2 0 0 0,-6 5 0 0 0,-3 2 0 0 0,-2 0 0 0 0,5-2 0 0 0,6-2 0 0 0,1 9 0 0 0,-6 8 0 0 0,0-1 0 0 0,6-2 0 0 0,4-4 0 0 0,1-5 0 0 0,2-4 0 0 0,2-3 0 0 0,4-2 0 0 0,2-1 0 0 0,2 0 0 0 0,0-1 0 0 0,2 0 0 0 0,-1 0 0 0 0,-4 1 0 0 0,-2 0 0 0 0,-1 0 0 0 0,2 1 0 0 0,2 0 0 0 0,1-1 0 0 0,0 1 0 0 0,2 0 0 0 0,5 0 0 0 0,7 1 0 0 0,1 9 0 0 0,4 3 0 0 0,-2-1 0 0 0,3-2 0 0 0,-3-3 0 0 0,-3-3 0 0 0,1-3 0 0 0,3 9 0 0 0,4 2 0 0 0,3-7 0 0 0,2-4 0 0 0,2-2 0 0 0,-4-7 0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2" units="cm"/>
      <inkml:brushProperty name="height" value="0.2" units="cm"/>
      <inkml:brushProperty name="color" value="#004F8B"/>
    </inkml:brush>
  </inkml:definitions>
  <inkml:trace contextRef="#ctx0" brushRef="#br0">10538 5558 16383 0 0,'0'5'0'0'0,"5"8"0"0"0,7 7 0 0 0,6 6 0 0 0,0 3 0 0 0,8 7 0 0 0,4 3 0 0 0,2-1 0 0 0,1 0 0 0 0,4 2 0 0 0,1-1 0 0 0,-1-1 0 0 0,-2-3 0 0 0,-2-3 0 0 0,-2-6 0 0 0,0-8 0 0 0,-1-7 0 0 0,1 0 0 0 0,1-2 0 0 0,-1-2 0 0 0,1-3 0 0 0,-1-2 0 0 0,0-1 0 0 0,-1-1 0 0 0,0 0 0 0 0,-1-1 0 0 0,1 1 0 0 0,0-1 0 0 0,0 1 0 0 0,1 0 0 0 0,-1 0 0 0 0,1 0 0 0 0,-2 0 0 0 0,12 0 0 0 0,2 0 0 0 0,5 10 0 0 0,0 4 0 0 0,-5 4 0 0 0,-3 5 0 0 0,-4 2 0 0 0,-8 2 0 0 0,-9 1 0 0 0,-8 0 0 0 0,0 2 0 0 0,2-1 0 0 0,0 0 0 0 0,2 1 0 0 0,3-1 0 0 0,4 11 0 0 0,3 2 0 0 0,3-1 0 0 0,1-7 0 0 0,1-10 0 0 0,1-8 0 0 0,0-8 0 0 0,10-4 0 0 0,3-4 0 0 0,-1-1 0 0 0,-3-1 0 0 0,-3 0 0 0 0,-3 1 0 0 0,-2 0 0 0 0,-2 0 0 0 0,0 1 0 0 0,-1-1 0 0 0,0-4 0 0 0,-1-6 0 0 0,1 3 0 0 0,0 9 0 0 0,0 7 0 0 0,4 14 0 0 0,-2 6 0 0 0,-8 4 0 0 0,-7 2 0 0 0,-1 1 0 0 0,-3-7 0 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13254 6503 16383 0 0,'5'-5'0'0'0,"6"13"0"0"0,2 28 0 0 0,-2 29 0 0 0,4 26 0 0 0,-2 27 0 0 0,-3 14 0 0 0,-2 8 0 0 0,-4-15 0 0 0,-1-6 0 0 0,-3-19 0 0 0,0-21 0 0 0,0-24 0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13400 6313 16383 0 0,'0'29'0'0'0,"6"38"0"0"0,2 36 0 0 0,10 18 0 0 0,8 9 0 0 0,4 0 0 0 0,-2-18 0 0 0,-6-23 0 0 0,-7-20 0 0 0,-6-18 0 0 0,-5-12 0 0 0,3-7 0 0 0,-1-5 0 0 0,0-1 0 0 0,-2-2 0 0 0,-2-3 0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13808 6098 16383 0 0,'0'23'0'0'0,"6"35"0"0"0,2 37 0 0 0,-1 31 0 0 0,5 23 0 0 0,11 8 0 0 0,2 1 0 0 0,-4-12 0 0 0,-4-15 0 0 0,-7-23 0 0 0,-3-25 0 0 0,-4-22 0 0 0,-3-16 0 0 0,0-11 0 0 0,-1-12 0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12994 6630 16383 0 0,'6'0'0'0'0,"23"0"0"0"0,36 0 0 0 0,43 0 0 0 0,31 0 0 0 0,29 0 0 0 0,6 0 0 0 0,4 0 0 0 0,-13 0 0 0 0,-30 0 0 0 0,-33 0 0 0 0,-33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2688 8499 16383 0 0,'-3'3'0'0'0,"-5"1"0"0"0,-9 3 0 0 0,-5 3 0 0 0,-3 4 0 0 0,4 1 0 0 0,4 3 0 0 0,10 1 0 0 0,8 0 0 0 0,8 0 0 0 0,5-3 0 0 0,4-4 0 0 0,2-5 0 0 0,9 1 0 0 0,4-2 0 0 0,-2-2 0 0 0,-2-1 0 0 0,-9-5 0 0 0,-11-5 0 0 0,-10-5 0 0 0,-8-2 0 0 0,-2-4 0 0 0,1 0 0 0 0,1-2 0 0 0,6 0 0 0 0,7 3 0 0 0,5 5 0 0 0,4 4 0 0 0,-3 7 0 0 0,-7 3 0 0 0,-6 2 0 0 0,-7-1 0 0 0,-4 1 0 0 0,-3-2 0 0 0,-2 3 0 0 0,2 3 0 0 0,4 3 0 0 0,4 3 0 0 0,7 9 0 0 0,7 3 0 0 0,3-3 0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13069 7183 16383 0 0,'23'0'0'0'0,"35"0"0"0"0,52-13 0 0 0,50-10 0 0 0,42-7 0 0 0,31-18 0 0 0,5-1 0 0 0,-3 3 0 0 0,-12 2 0 0 0,-22-1 0 0 0,-22 0 0 0 0,-37 3 0 0 0,-42 9 0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12424 6709 16383 0 0,'20'-5'0'0'0,"58"-2"0"0"0,60 1 0 0 0,74 1 0 0 0,61 1 0 0 0,36 2 0 0 0,0 0 0 0 0,-22 2 0 0 0,-56 0 0 0 0,-61 0 0 0 0,-55 0 0 0 0,-46 1 0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12476 6679 16383 0 0,'22'0'0'0'0,"51"6"0"0"0,64 2 0 0 0,69 0 0 0 0,68-2 0 0 0,55-1 0 0 0,25-2 0 0 0,-6-2 0 0 0,-33 0 0 0 0,-54-1 0 0 0,-67 0 0 0 0,-66-1 0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12862 6916 16383 0 0,'5'0'0'0'0,"23"0"0"0"0,51 0 0 0 0,54-7 0 0 0,58-7 0 0 0,46-9 0 0 0,27-6 0 0 0,5-5 0 0 0,-8-2 0 0 0,-33 0 0 0 0,-38 6 0 0 0,-47 2 0 0 0,-48 8 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12591 6990 16383 0 0,'0'5'0'0'0,"15"11"0"0"0,33 4 0 0 0,53-3 0 0 0,60-3 0 0 0,62-4 0 0 0,53-5 0 0 0,24-2 0 0 0,11-2 0 0 0,-18-1 0 0 0,-31-1 0 0 0,-30 0 0 0 0,-39 1 0 0 0,-31-1 0 0 0,-26 1 0 0 0,-32-1 0 0 0,-27 1 0 0 0,-23 0 0 0 0,-14 0 0 0 0,-15 0 0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12960 6409 16383 0 0,'11'16'0'0'0,"15"28"0"0"0,19 23 0 0 0,14 23 0 0 0,13 13 0 0 0,19 19 0 0 0,25 20 0 0 0,10 15 0 0 0,1-2 0 0 0,2-4 0 0 0,-15-22 0 0 0,-23-29 0 0 0,-22-26 0 0 0,-18-26 0 0 0,-17-21 0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13200 6409 16383 0 0,'17'23'0'0'0,"30"31"0"0"0,29 18 0 0 0,24 14 0 0 0,18-3 0 0 0,5 2 0 0 0,-2-8 0 0 0,-16-13 0 0 0,-3 1 0 0 0,-13-6 0 0 0,-17-13 0 0 0,-16-9 0 0 0,-7-1 0 0 0,-7-1 0 0 0,-4-2 0 0 0,-5-1 0 0 0,16 11 0 0 0,4 3 0 0 0,-2-6 0 0 0,-4-5 0 0 0,-6-8 0 0 0,-4-9 0 0 0,-4-8 0 0 0,-2-5 0 0 0,-6-3 0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13643 6349 16383 0 0,'44'12'0'0'0,"67"31"0"0"0,38 14 0 0 0,22 15 0 0 0,-1 5 0 0 0,-14-4 0 0 0,-23-5 0 0 0,-30-9 0 0 0,-27-10 0 0 0,-21-8 0 0 0,-10-1 0 0 0,-13-8 0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13167 6588 16383 0 0,'16'-5'0'0'0,"10"-2"0"0"0,18 17 0 0 0,17 23 0 0 0,16 23 0 0 0,5 13 0 0 0,5 11 0 0 0,11 9 0 0 0,-6-5 0 0 0,-14-13 0 0 0,-10-8 0 0 0,-12-14 0 0 0,-10-10 0 0 0,-9-8 0 0 0,-4-9 0 0 0,-3-3 0 0 0,7 0 0 0 0,-2 1 0 0 0,-7-2 0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13237 7167 16383 0 0,'6'-5'0'0'0,"45"-14"0"0"0,66-10 0 0 0,64-13 0 0 0,71-14 0 0 0,36-2 0 0 0,20 1 0 0 0,-12-7 0 0 0,-21 1 0 0 0,-34 6 0 0 0,-37-5 0 0 0,-46 4 0 0 0,-50 10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10628 4593 16383 0 0,'0'9'0'0'0,"0"7"0"0"0,0 10 0 0 0,-4 11 0 0 0,0 3 0 0 0,-7 5 0 0 0,-2 5 0 0 0,-6 12 0 0 0,1 0 0 0 0,-1 7 0 0 0,3 10 0 0 0,4 10 0 0 0,-3 23 0 0 0,-4 15 0 0 0,-3 8 0 0 0,4 10 0 0 0,0 2 0 0 0,3 0 0 0 0,-3-3 0 0 0,1 7 0 0 0,4 0 0 0 0,4-2 0 0 0,3 0 0 0 0,3-1 0 0 0,2 1 0 0 0,1-7 0 0 0,1 1 0 0 0,-1-2 0 0 0,1-7 0 0 0,0-7 0 0 0,-1-7 0 0 0,0-7 0 0 0,1-7 0 0 0,-1-12 0 0 0,3-12 0 0 0,5-6 0 0 0,1-12 0 0 0,2-3 0 0 0,0-8 0 0 0,4-3 0 0 0,4-7 0 0 0,-3-8 0 0 0,1 1 0 0 0,-4-3 0 0 0,0-3 0 0 0,4-1 0 0 0,0-2 0 0 0,-1-2 0 0 0,1-2 0 0 0,-3-3 0 0 0,-1-1 0 0 0,4 3 0 0 0,2 0 0 0 0,4 3 0 0 0,2 0 0 0 0,-1-1 0 0 0,-1-1 0 0 0,2 2 0 0 0,-1-1 0 0 0,1-1 0 0 0,-2-1 0 0 0,-1-5 0 0 0,2 2 0 0 0,7-2 0 0 0,1-5 0 0 0,5-4 0 0 0,0-3 0 0 0,4-3 0 0 0,-3-1 0 0 0,7-1 0 0 0,0-1 0 0 0,-6 0 0 0 0,5-3 0 0 0,-1-1 0 0 0,5-4 0 0 0,5 1 0 0 0,4-3 0 0 0,1 2 0 0 0,-1-6 0 0 0,-7-2 0 0 0,-9-3 0 0 0,3-4 0 0 0,0-5 0 0 0,5-8 0 0 0,-4-8 0 0 0,1-11 0 0 0,1-7 0 0 0,-5-2 0 0 0,1-5 0 0 0,-3 7 0 0 0,-5 3 0 0 0,-1-6 0 0 0,4-3 0 0 0,-1-8 0 0 0,5-5 0 0 0,-1-7 0 0 0,-5-12 0 0 0,0-11 0 0 0,-2-9 0 0 0,-7-8 0 0 0,-1-4 0 0 0,-4 2 0 0 0,-7 5 0 0 0,-5 2 0 0 0,3 2 0 0 0,-1 5 0 0 0,-2 7 0 0 0,-3 5 0 0 0,1 6 0 0 0,-1 2 0 0 0,-2 2 0 0 0,2 5 0 0 0,0 6 0 0 0,2 4 0 0 0,7 2 0 0 0,7-1 0 0 0,1 9 0 0 0,-5 7 0 0 0,-5 12 0 0 0,-5 3 0 0 0,-4 0 0 0 0,-3-1 0 0 0,-1 3 0 0 0,-2 0 0 0 0,0 4 0 0 0,0-1 0 0 0,0 4 0 0 0,1 4 0 0 0,-1 0 0 0 0,1 1 0 0 0,0 4 0 0 0,-4-3 0 0 0,-3 1 0 0 0,-2 2 0 0 0,-1-3 0 0 0,-1 1 0 0 0,3 3 0 0 0,3 2 0 0 0,-2 3 0 0 0,1 2 0 0 0,1 2 0 0 0,2 0 0 0 0,1 1 0 0 0,-3 0 0 0 0,1 0 0 0 0,0 0 0 0 0,0 1 0 0 0,-4-4 0 0 0,-1 0 0 0 0,-3-1 0 0 0,1 1 0 0 0,3 0 0 0 0,-1 1 0 0 0,-2 1 0 0 0,1 1 0 0 0,-5-4 0 0 0,-2 0 0 0 0,-2 0 0 0 0,-1 2 0 0 0,-3-3 0 0 0,0 0 0 0 0,-1 1 0 0 0,-1-3 0 0 0,-1 1 0 0 0,-5 1 0 0 0,-2 4 0 0 0,2 6 0 0 0,4 2 0 0 0,2 3 0 0 0,-1-4 0 0 0,1-2 0 0 0,-6 1 0 0 0,-1 0 0 0 0,-5-2 0 0 0,-11-4 0 0 0,0-3 0 0 0,4 3 0 0 0,0 1 0 0 0,4 4 0 0 0,-1 5 0 0 0,2 0 0 0 0,6 3 0 0 0,4 2 0 0 0,4 2 0 0 0,4 1 0 0 0,0 1 0 0 0,2 1 0 0 0,1 4 0 0 0,-3 7 0 0 0,-4 8 0 0 0,-1 4 0 0 0,4 1 0 0 0,3 0 0 0 0,5-1 0 0 0,1-1 0 0 0,3-2 0 0 0,-4 4 0 0 0,-2 0 0 0 0,-2-1 0 0 0,0 0 0 0 0,2-2 0 0 0,0 6 0 0 0,1 1 0 0 0,-1 0 0 0 0,-1-3 0 0 0,0-1 0 0 0,-4 1 0 0 0,-1 0 0 0 0,2-2 0 0 0,3-1 0 0 0,0-1 0 0 0,4 0 0 0 0,-4 1 0 0 0,-1 2 0 0 0,-1 5 0 0 0,0 2 0 0 0,2-3 0 0 0,5 6 0 0 0,-2 2 0 0 0,-3 0 0 0 0,3-4 0 0 0,-1-5 0 0 0,0 9 0 0 0,2 0 0 0 0,-4 4 0 0 0,-6 7 0 0 0,1 4 0 0 0,2-2 0 0 0,-4 4 0 0 0,-1-3 0 0 0,4 0 0 0 0,6-6 0 0 0,2 0 0 0 0,-1-4 0 0 0,3-5 0 0 0,3 0 0 0 0,3-1 0 0 0,2 3 0 0 0,2 0 0 0 0,1-4 0 0 0,0 3 0 0 0,1-2 0 0 0,-1-2 0 0 0,1-4 0 0 0,-1-4 0 0 0,0-1 0 0 0,0-3 0 0 0,0 0 0 0 0,0-1 0 0 0,4 0 0 0 0,0 6 0 0 0,3 3 0 0 0,4 0 0 0 0,2-2 0 0 0,4-1 0 0 0,1 5 0 0 0,5 8 0 0 0,1 0 0 0 0,1-2 0 0 0,-2-4 0 0 0,3-1 0 0 0,3 1 0 0 0,0-2 0 0 0,-1-2 0 0 0,0 0 0 0 0,6-2 0 0 0,1-1 0 0 0,-2-6 0 0 0,3-2 0 0 0,-1-5 0 0 0,13 4 0 0 0,7 3 0 0 0,14 0 0 0 0,12 2 0 0 0,27 6 0 0 0,7-3 0 0 0,9-1 0 0 0,0-4 0 0 0,-6-3 0 0 0,-14-3 0 0 0,-10-4 0 0 0,-11-4 0 0 0,-16-2 0 0 0,-9-2 0 0 0,-12-1 0 0 0,-10-1 0 0 0,2-3 0 0 0,2-9 0 0 0,-2-4 0 0 0,1-3 0 0 0,-2-1 0 0 0,-4 0 0 0 0,-5-1 0 0 0,-3 2 0 0 0,0-4 0 0 0,-1-1 0 0 0,2-5 0 0 0,0-2 0 0 0,-5 3 0 0 0,-6-5 0 0 0,-2 0 0 0 0,-3 3 0 0 0,-4 3 0 0 0,-2-5 0 0 0,-2 2 0 0 0,-2 1 0 0 0,0-4 0 0 0,-1-9 0 0 0,0-3 0 0 0,1-6 0 0 0,-1 2 0 0 0,1-5 0 0 0,0-3 0 0 0,0 5 0 0 0,-4-2 0 0 0,-3 4 0 0 0,-5 8 0 0 0,0 11 0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13088 7393 16383 0 0,'5'-5'0'0'0,"31"-19"0"0"0,46-30 0 0 0,81-35 0 0 0,64-21 0 0 0,47-19 0 0 0,37-8 0 0 0,3 2 0 0 0,-23 11 0 0 0,-38 16 0 0 0,-63 27 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12844 7052 16383 0 0,'-6'0'0'0'0,"14"-10"0"0"0,33-9 0 0 0,47-20 0 0 0,45-14 0 0 0,44-25 0 0 0,29-5 0 0 0,7 6 0 0 0,-15 5 0 0 0,-26 9 0 0 0,-38 11 0 0 0,-40 15 0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13560 7449 16383 0 0,'4'0'0'0'0,"32"-11"0"0"0,38-23 0 0 0,38-28 0 0 0,43-24 0 0 0,33-15 0 0 0,13-8 0 0 0,-10 9 0 0 0,-17 15 0 0 0,-21 13 0 0 0,-20 12 0 0 0,-28 16 0 0 0,-26 17 0 0 0,-4 12 0 0 0,-15 8 0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13820 6589 16383 0 0,'0'5'0'0'0,"-5"6"0"0"0,-6 7 0 0 0,-13 10 0 0 0,-6 6 0 0 0,-5 1 0 0 0,1-5 0 0 0,-6 3 0 0 0,0 1 0 0 0,2-1 0 0 0,-3 3 0 0 0,6 1 0 0 0,9-1 0 0 0,9-2 0 0 0,7-1 0 0 0,6-1 0 0 0,3-2 0 0 0,6 0 0 0 0,13 4 0 0 0,7-3 0 0 0,4-8 0 0 0,3-7 0 0 0,10-6 0 0 0,3-6 0 0 0,-2-2 0 0 0,-3-3 0 0 0,8-5 0 0 0,1-8 0 0 0,-3-5 0 0 0,-4-5 0 0 0,-4-3 0 0 0,-3-3 0 0 0,-9 1 0 0 0,-7-2 0 0 0,-9 1 0 0 0,-15-6 0 0 0,-12-1 0 0 0,-7 0 0 0 0,-5 3 0 0 0,-2 7 0 0 0,4 7 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13211 10172 16383 0 0,'0'0'0'0'0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13450 10573 16383 0 0,'0'0'0'0'0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13316 10440 16383 0 0,'0'0'0'0'0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13397 10583 16383 0 0,'0'0'0'0'0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13635 10630 16383 0 0,'-6'5'0'0'0,"-6"6"0"0"0,-6 1 0 0 0,-5-1 0 0 0,-5 2 0 0 0,-2-1 0 0 0,9-2 0 0 0,12-9 0 0 0,13-3 0 0 0,11-2 0 0 0,7-1 0 0 0,6 2 0 0 0,2 0 0 0 0,1 2 0 0 0,0-5 0 0 0,-5-6 0 0 0,-8-5 0 0 0,-11-5 0 0 0,-11-4 0 0 0,-11 3 0 0 0,-7 6 0 0 0,-4 4 0 0 0,-13 11 0 0 0,-3 9 0 0 0,0 9 0 0 0,7 6 0 0 0,9 4 0 0 0,15 3 0 0 0,14-4 0 0 0,11-1 0 0 0,8 0 0 0 0,5 1 0 0 0,3-4 0 0 0,1-5 0 0 0,10-1 0 0 0,-8-3 0 0 0,-9-3 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13242 10406 16383 0 0,'5'0'0'0'0,"7"5"0"0"0,6 6 0 0 0,4 2 0 0 0,5 2 0 0 0,-4 5 0 0 0,-5 3 0 0 0,-6 2 0 0 0,-10 2 0 0 0,-9-4 0 0 0,-10-6 0 0 0,-6-5 0 0 0,-5-6 0 0 0,-2-3 0 0 0,-1-2 0 0 0,0-2 0 0 0,0-4 0 0 0,6-7 0 0 0,11-6 0 0 0,14-5 0 0 0,10-3 0 0 0,14-6 0 0 0,8 2 0 0 0,2 5 0 0 0,-8 13 0 0 0,-10 13 0 0 0,-7 11 0 0 0,-4 9 0 0 0,-5 5 0 0 0,-1 4 0 0 0,0 1 0 0 0,-1-4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11551 4318 16383 0 0,'-4'14'0'0'0,"-4"15"0"0"0,-12 22 0 0 0,-10 15 0 0 0,-16 17 0 0 0,-10 8 0 0 0,-2-4 0 0 0,4-7 0 0 0,2-6 0 0 0,6-6 0 0 0,7-5 0 0 0,7-2 0 0 0,3-1 0 0 0,1-1 0 0 0,4 0 0 0 0,5 0 0 0 0,-1 0 0 0 0,-1 0 0 0 0,1-6 0 0 0,3-9 0 0 0,1-8 0 0 0,1-7 0 0 0,-1-4 0 0 0,2-4 0 0 0,4-3 0 0 0,0 7 0 0 0,2-20 0 0 0,2-34 0 0 0,9-34 0 0 0,6-34 0 0 0,7-24 0 0 0,13-10 0 0 0,10-11 0 0 0,5 5 0 0 0,2 7 0 0 0,5 15 0 0 0,-4 17 0 0 0,-6 21 0 0 0,-11 21 0 0 0,-6 16 0 0 0,-1 9 0 0 0,-2 6 0 0 0,0 4 0 0 0,-5 2 0 0 0,-4 13 0 0 0,-5 27 0 0 0,-3 19 0 0 0,-3 21 0 0 0,-1 19 0 0 0,-8 14 0 0 0,-7 9 0 0 0,-3 6 0 0 0,-4 3 0 0 0,-8 0 0 0 0,-4-4 0 0 0,-2-2 0 0 0,-7-4 0 0 0,1-10 0 0 0,4-6 0 0 0,5-8 0 0 0,2-10 0 0 0,5-6 0 0 0,5-11 0 0 0,-2 0 0 0 0,3 2 0 0 0,3-6 0 0 0,3-8 0 0 0,4-7 0 0 0,4-5 0 0 0,3-5 0 0 0,2-3 0 0 0,1-1 0 0 0,1-1 0 0 0,-3 1 0 0 0,-2 0 0 0 0,-3 1 0 0 0,0 0 0 0 0,1 0 0 0 0,-6 11 0 0 0,-4 4 0 0 0,1 0 0 0 0,-4 4 0 0 0,2-1 0 0 0,2-4 0 0 0,5-4 0 0 0,-2 0 0 0 0,0-2 0 0 0,-1-6 0 0 0,2-20 0 0 0,3-29 0 0 0,7-28 0 0 0,2-18 0 0 0,3-15 0 0 0,-1-11 0 0 0,0 2 0 0 0,-1 4 0 0 0,3 3 0 0 0,1 14 0 0 0,-1 16 0 0 0,-2 16 0 0 0,0 12 0 0 0,-2 9 0 0 0,0 4 0 0 0,-1 4 0 0 0,0 0 0 0 0,3-6 0 0 0,1-3 0 0 0,0-1 0 0 0,0 2 0 0 0,-2-6 0 0 0,0-1 0 0 0,-2 2 0 0 0,1 1 0 0 0,-1-8 0 0 0,0-1 0 0 0,-1-4 0 0 0,1-6 0 0 0,0-4 0 0 0,0 2 0 0 0,0-4 0 0 0,0 4 0 0 0,0 0 0 0 0,0 5 0 0 0,0 8 0 0 0,0-2 0 0 0,0 4 0 0 0,0 5 0 0 0,0 3 0 0 0,0 3 0 0 0,0 2 0 0 0,0 3 0 0 0,-3 0 0 0 0,-5 0 0 0 0,0 1 0 0 0,1-1 0 0 0,2 1 0 0 0,-2-2 0 0 0,0 1 0 0 0,2-1 0 0 0,-2 1 0 0 0,1 6 0 0 0,1 8 0 0 0,1 8 0 0 0,2 14 0 0 0,1 7 0 0 0,-3 2 0 0 0,0 6 0 0 0,0 2 0 0 0,1 5 0 0 0,-6 2 0 0 0,-1-3 0 0 0,1-4 0 0 0,2 6 0 0 0,-1 0 0 0 0,1 2 0 0 0,1-2 0 0 0,-1-5 0 0 0,1-4 0 0 0,1-6 0 0 0,1-2 0 0 0,2-3 0 0 0,0-2 0 0 0,2 0 0 0 0,0 0 0 0 0,0 0 0 0 0,1 0 0 0 0,-1 1 0 0 0,0-1 0 0 0,0 8 0 0 0,0 1 0 0 0,0-1 0 0 0,0 6 0 0 0,0 0 0 0 0,0-3 0 0 0,0-3 0 0 0,0-2 0 0 0,0-4 0 0 0,0-1 0 0 0,0 5 0 0 0,0 2 0 0 0,0 0 0 0 0,0-2 0 0 0,0-2 0 0 0,0 9 0 0 0,0 3 0 0 0,0 4 0 0 0,0 1 0 0 0,0 2 0 0 0,0-2 0 0 0,0 3 0 0 0,0 3 0 0 0,7 9 0 0 0,3-2 0 0 0,-1-1 0 0 0,-2-4 0 0 0,-1-8 0 0 0,-3-7 0 0 0,2 6 0 0 0,0-2 0 0 0,3-3 0 0 0,-1 2 0 0 0,0-2 0 0 0,-3-3 0 0 0,-1-4 0 0 0,-2-3 0 0 0,0-3 0 0 0,-1-2 0 0 0,0 6 0 0 0,0 1 0 0 0,-1-1 0 0 0,1 6 0 0 0,0 1 0 0 0,0-3 0 0 0,0 5 0 0 0,-1-1 0 0 0,1 4 0 0 0,0-1 0 0 0,1-4 0 0 0,-5-4 0 0 0,-3-3 0 0 0,-4-7 0 0 0,-3-5 0 0 0,-4-6 0 0 0,0-4 0 0 0,-2-5 0 0 0,0-7 0 0 0,-4-11 0 0 0,-4-13 0 0 0,-2-15 0 0 0,-2-10 0 0 0,1-5 0 0 0,2-2 0 0 0,3 7 0 0 0,6 3 0 0 0,6 7 0 0 0,6 2 0 0 0,4 5 0 0 0,3-1 0 0 0,1 4 0 0 0,1-2 0 0 0,0-5 0 0 0,0-4 0 0 0,0 3 0 0 0,0-6 0 0 0,-1-3 0 0 0,4-3 0 0 0,0-1 0 0 0,1 5 0 0 0,-2-2 0 0 0,-1-1 0 0 0,0 5 0 0 0,6-3 0 0 0,2 5 0 0 0,2 0 0 0 0,0 6 0 0 0,-3 7 0 0 0,-2 0 0 0 0,-3 4 0 0 0,1 3 0 0 0,0 4 0 0 0,-1 3 0 0 0,-2 3 0 0 0,0 1 0 0 0,-1 1 0 0 0,-1 6 0 0 0,0 20 0 0 0,0 17 0 0 0,0 9 0 0 0,0 13 0 0 0,0 1 0 0 0,0 4 0 0 0,0-5 0 0 0,-1 0 0 0 0,5-4 0 0 0,0-6 0 0 0,0-5 0 0 0,-1 1 0 0 0,0-1 0 0 0,-2-3 0 0 0,0 4 0 0 0,-1-1 0 0 0,0-3 0 0 0,0-2 0 0 0,0-3 0 0 0,0-2 0 0 0,0-2 0 0 0,6 3 0 0 0,6 1 0 0 0,1 0 0 0 0,-2-2 0 0 0,-3-1 0 0 0,-3-1 0 0 0,-2-1 0 0 0,-2 0 0 0 0,0 0 0 0 0,-2 1 0 0 0,1-1 0 0 0,-1 1 0 0 0,-2 0 0 0 0,-2-1 0 0 0,1 1 0 0 0,-3 7 0 0 0,0 2 0 0 0,1 6 0 0 0,2 1 0 0 0,1-2 0 0 0,-2 3 0 0 0,0-1 0 0 0,0-3 0 0 0,2-5 0 0 0,1-2 0 0 0,-2-3 0 0 0,-1-2 0 0 0,0 5 0 0 0,2 2 0 0 0,-6 2 0 0 0,-1 0 0 0 0,1-3 0 0 0,2-2 0 0 0,2-2 0 0 0,3-1 0 0 0,-3-2 0 0 0,0 0 0 0 0,1-1 0 0 0,1 0 0 0 0,1-1 0 0 0,1 1 0 0 0,-2 0 0 0 0,-5 0 0 0 0,1 0 0 0 0,0 0 0 0 0,-5 4 0 0 0,0 1 0 0 0,1 0 0 0 0,4-1 0 0 0,1-1 0 0 0,4 0 0 0 0,0-2 0 0 0,2 0 0 0 0,0 1 0 0 0,1-2 0 0 0,-1 1 0 0 0,1-1 0 0 0,-1 0 0 0 0,0 0 0 0 0,0 5 0 0 0,0 3 0 0 0,0-1 0 0 0,0-1 0 0 0,0-1 0 0 0,0-3 0 0 0,0-1 0 0 0,0 0 0 0 0,0-2 0 0 0,0 1 0 0 0,0-1 0 0 0,0 0 0 0 0,0 1 0 0 0,0-1 0 0 0,3 1 0 0 0,4 0 0 0 0,1 0 0 0 0,2-1 0 0 0,3 10 0 0 0,2 3 0 0 0,2 6 0 0 0,-1-1 0 0 0,-5-3 0 0 0,-3-4 0 0 0,-3 4 0 0 0,-3-2 0 0 0,2-1 0 0 0,0-3 0 0 0,-1-4 0 0 0,0-2 0 0 0,-1-1 0 0 0,-1-1 0 0 0,-1-1 0 0 0,6 3 0 0 0,3 1 0 0 0,-2 0 0 0 0,0-1 0 0 0,-3 0 0 0 0,2-2 0 0 0,-1 0 0 0 0,0-1 0 0 0,-2 0 0 0 0,-1-1 0 0 0,2 2 0 0 0,0-1 0 0 0,4 0 0 0 0,-1 1 0 0 0,2 5 0 0 0,3 3 0 0 0,-1-1 0 0 0,-3 5 0 0 0,-1 0 0 0 0,0-1 0 0 0,-1-4 0 0 0,-1-2 0 0 0,-2-3 0 0 0,-1-1 0 0 0,-1-1 0 0 0,3 0 0 0 0,6 2 0 0 0,5 1 0 0 0,0 1 0 0 0,1-2 0 0 0,0-1 0 0 0,0-1 0 0 0,2 0 0 0 0,-1-1 0 0 0,2 1 0 0 0,-1-1 0 0 0,1 0 0 0 0,-1-3 0 0 0,0-1 0 0 0,0-3 0 0 0,3 3 0 0 0,8 2 0 0 0,1-1 0 0 0,0-4 0 0 0,-3 0 0 0 0,-2-2 0 0 0,-4-3 0 0 0,6-3 0 0 0,1-1 0 0 0,-1-1 0 0 0,-2-4 0 0 0,-3-5 0 0 0,0-3 0 0 0,-2-1 0 0 0,6-2 0 0 0,1 2 0 0 0,0 3 0 0 0,5 3 0 0 0,1-1 0 0 0,-2 1 0 0 0,-3-1 0 0 0,-3-4 0 0 0,-3-2 0 0 0,-1 1 0 0 0,-2-1 0 0 0,-1 2 0 0 0,1 0 0 0 0,-1 2 0 0 0,1-2 0 0 0,-1 0 0 0 0,1-3 0 0 0,-1-2 0 0 0,1-1 0 0 0,-1 0 0 0 0,1-2 0 0 0,0 1 0 0 0,-1-1 0 0 0,0 3 0 0 0,3-2 0 0 0,1-1 0 0 0,0-1 0 0 0,0 1 0 0 0,-5 0 0 0 0,-2 0 0 0 0,0 1 0 0 0,1-1 0 0 0,0-5 0 0 0,0-3 0 0 0,2 1 0 0 0,3-5 0 0 0,1 0 0 0 0,0 5 0 0 0,-1 7 0 0 0,0 9 0 0 0,-5 11 0 0 0,-12 23 0 0 0,-6 18 0 0 0,-11 20 0 0 0,-7 10 0 0 0,-6 7 0 0 0,-3 4 0 0 0,0 2 0 0 0,5-11 0 0 0,7-14 0 0 0,2-14 0 0 0,2-11 0 0 0,-1-9 0 0 0,-5 1 0 0 0,-1-1 0 0 0,-2-2 0 0 0,0-1 0 0 0,1-5 0 0 0,-1-3 0 0 0,2 0 0 0 0,0 0 0 0 0,10-8 0 0 0,11-10 0 0 0,8-8 0 0 0,2-5 0 0 0,3-3 0 0 0,2-9 0 0 0,1-3 0 0 0,2 2 0 0 0,0 1 0 0 0,0 3 0 0 0,1 1 0 0 0,2-1 0 0 0,6-7 0 0 0,4-8 0 0 0,4-4 0 0 0,2-5 0 0 0,1-1 0 0 0,2 1 0 0 0,-1 3 0 0 0,-3 6 0 0 0,-4 6 0 0 0,-9 6 0 0 0,-4 5 0 0 0,-3 2 0 0 0,0 3 0 0 0,-1 0 0 0 0,-3 1 0 0 0,-4 0 0 0 0,-2 0 0 0 0,3-4 0 0 0,0-2 0 0 0,-2 0 0 0 0,-1 0 0 0 0,-3 2 0 0 0,-2 0 0 0 0,3 1 0 0 0,-1 0 0 0 0,0 1 0 0 0,-1 0 0 0 0,-1-7 0 0 0,-1-2 0 0 0,-1-10 0 0 0,1-9 0 0 0,2-7 0 0 0,1-3 0 0 0,4-4 0 0 0,-1-4 0 0 0,0-2 0 0 0,-2 7 0 0 0,2 0 0 0 0,2 7 0 0 0,1 2 0 0 0,-2 7 0 0 0,-3-3 0 0 0,-1 3 0 0 0,-2 6 0 0 0,-1-1 0 0 0,-1-8 0 0 0,-1-6 0 0 0,1-8 0 0 0,0-7 0 0 0,-1-11 0 0 0,1 4 0 0 0,0 2 0 0 0,7-6 0 0 0,3 1 0 0 0,-1 3 0 0 0,-1 0 0 0 0,1 0 0 0 0,-1-3 0 0 0,5 3 0 0 0,1 3 0 0 0,-3 0 0 0 0,0 9 0 0 0,-1 1 0 0 0,1-3 0 0 0,-2 6 0 0 0,2-1 0 0 0,-2-4 0 0 0,5-2 0 0 0,1-4 0 0 0,0-8 0 0 0,-2-1 0 0 0,1 3 0 0 0,0 11 0 0 0,-1 13 0 0 0,3 4 0 0 0,0 8 0 0 0,-1 0 0 0 0,2 3 0 0 0,-3 5 0 0 0,-4-6 0 0 0,1-7 0 0 0,-3 1 0 0 0,5-2 0 0 0,3 2 0 0 0,-1 7 0 0 0,1-2 0 0 0,-3 3 0 0 0,-1 5 0 0 0,-1 3 0 0 0,-4 4 0 0 0,1 3 0 0 0,2 1 0 0 0,0 1 0 0 0,-3 1 0 0 0,1 0 0 0 0,-1 7 0 0 0,-1 27 0 0 0,-6 39 0 0 0,-8 43 0 0 0,-1 42 0 0 0,0 36 0 0 0,-2 26 0 0 0,0 11 0 0 0,2 13 0 0 0,3-10 0 0 0,3-8 0 0 0,1-12 0 0 0,1-7 0 0 0,1-17 0 0 0,0-16 0 0 0,1-15 0 0 0,-1-18 0 0 0,1-27 0 0 0,-4-14 0 0 0,-2-19 0 0 0,-6-6 0 0 0,-3-1 0 0 0,3-9 0 0 0,2-7 0 0 0,3-2 0 0 0,2-3 0 0 0,2 7 0 0 0,2 6 0 0 0,0-3 0 0 0,1-4 0 0 0,-1-8 0 0 0,1-5 0 0 0,-1-10 0 0 0,0-42 0 0 0,1-38 0 0 0,-1-43 0 0 0,8-46 0 0 0,17-31 0 0 0,11-23 0 0 0,12-9 0 0 0,7 3 0 0 0,5 9 0 0 0,0 17 0 0 0,-6 25 0 0 0,-5 26 0 0 0,-8 21 0 0 0,-7 16 0 0 0,-6 21 0 0 0,-8 13 0 0 0,-7 14 0 0 0,0 5 0 0 0,3 0 0 0 0,-3 4 0 0 0,-2 6 0 0 0,-8 29 0 0 0,-15 38 0 0 0,-23 59 0 0 0,-19 47 0 0 0,-13 38 0 0 0,-17 35 0 0 0,-13 25 0 0 0,-7 7 0 0 0,3-6 0 0 0,10-23 0 0 0,14-32 0 0 0,12-35 0 0 0,18-33 0 0 0,14-33 0 0 0,12-26 0 0 0,9-27 0 0 0,8-36 0 0 0,12-45 0 0 0,8-36 0 0 0,10-37 0 0 0,13-29 0 0 0,3-12 0 0 0,8-16 0 0 0,-1 4 0 0 0,3 0 0 0 0,-2 2 0 0 0,-3 8 0 0 0,-2 14 0 0 0,-1 15 0 0 0,-8 17 0 0 0,-7 18 0 0 0,-1 22 0 0 0,-3 20 0 0 0,-8 18 0 0 0,-11 35 0 0 0,-11 38 0 0 0,-7 40 0 0 0,-14 33 0 0 0,-7 21 0 0 0,-1 14 0 0 0,-2 10 0 0 0,0-2 0 0 0,7-1 0 0 0,5-13 0 0 0,6-9 0 0 0,4-22 0 0 0,3-26 0 0 0,-3-10 0 0 0,0-13 0 0 0,0-6 0 0 0,-1-6 0 0 0,2-1 0 0 0,-1-3 0 0 0,4 2 0 0 0,-1-2 0 0 0,-2-7 0 0 0,0-8 0 0 0,-3-11 0 0 0,-1-10 0 0 0,-1-8 0 0 0,-4-9 0 0 0,-2-5 0 0 0,1 2 0 0 0,1 1 0 0 0,1 4 0 0 0,1 2 0 0 0,0 3 0 0 0,1 3 0 0 0,1 4 0 0 0,-1 2 0 0 0,-5-6 0 0 0,-3-3 0 0 0,1-4 0 0 0,-9-5 0 0 0,2-3 0 0 0,4-1 0 0 0,2 0 0 0 0,0-2 0 0 0,1 1 0 0 0,5 0 0 0 0,2-5 0 0 0,2 0 0 0 0,0 1 0 0 0,3 2 0 0 0,1 3 0 0 0,-1 6 0 0 0,-16 2 0 0 0,-26-1 0 0 0,-22 4 0 0 0,-20-1 0 0 0,-12 3 0 0 0,-10-5 0 0 0,-3-3 0 0 0,-8-3 0 0 0,-1 3 0 0 0,9 1 0 0 0,15 4 0 0 0,12 4 0 0 0,12 0 0 0 0,10-1 0 0 0,14-3 0 0 0,14 2 0 0 0,11 3 0 0 0,9 2 0 0 0,6 0 0 0 0,3 1 0 0 0,1 1 0 0 0,17 2 0 0 0,17 1 0 0 0,21 2 0 0 0,21-1 0 0 0,11 1 0 0 0,-3 1 0 0 0,-3-4 0 0 0,5-2 0 0 0,2-2 0 0 0,-9-4 0 0 0,-10-3 0 0 0,-13 0 0 0 0,-8 0 0 0 0,-8 3 0 0 0,-3 2 0 0 0,-4 3 0 0 0,-7 3 0 0 0,-9 2 0 0 0,-7 1 0 0 0,-14 0 0 0 0,-6 0 0 0 0,-13 1 0 0 0,-10 0 0 0 0,1-1 0 0 0,1 7 0 0 0,5 5 0 0 0,-4 8 0 0 0,-4 14 0 0 0,2 15 0 0 0,10 2 0 0 0,0 11 0 0 0,6 6 0 0 0,5 9 0 0 0,4 6 0 0 0,6-8 0 0 0,5 2 0 0 0,1 5 0 0 0,3 0 0 0 0,3-4 0 0 0,2-2 0 0 0,1-3 0 0 0,1-11 0 0 0,2-6 0 0 0,-1-8 0 0 0,1-3 0 0 0,-1-6 0 0 0,0-6 0 0 0,1-5 0 0 0,-1-4 0 0 0,0 5 0 0 0,0 0 0 0 0,3 5 0 0 0,2 1 0 0 0,-1-3 0 0 0,6 4 0 0 0,2-1 0 0 0,-2-4 0 0 0,1-4 0 0 0,2-16 0 0 0,20-40 0 0 0,20-43 0 0 0,9-37 0 0 0,16-35 0 0 0,10-21 0 0 0,9-21 0 0 0,-5-13 0 0 0,3-6 0 0 0,-1-2 0 0 0,-10 12 0 0 0,-3 15 0 0 0,2 9 0 0 0,2 0 0 0 0,-1 15 0 0 0,1 5 0 0 0,2 5 0 0 0,1 3 0 0 0,-1 3 0 0 0,14-6 0 0 0,-3 8 0 0 0,-3 13 0 0 0,-10 12 0 0 0,-10 16 0 0 0,-10 14 0 0 0,-9 14 0 0 0,-8 4 0 0 0,-8 11 0 0 0,-5 7 0 0 0,-4 9 0 0 0,-8 7 0 0 0,-5-1 0 0 0,-5 2 0 0 0,-1 2 0 0 0,2 1 0 0 0,1 1 0 0 0,-4 2 0 0 0,0 2 0 0 0,-2 1 0 0 0,-2 1 0 0 0,1 1 0 0 0,1 1 0 0 0,0-1 0 0 0,-5 1 0 0 0,-6 3 0 0 0,-5 4 0 0 0,-6 4 0 0 0,-4 3 0 0 0,-3 3 0 0 0,0 1 0 0 0,-12 0 0 0 0,-14 1 0 0 0,-2 0 0 0 0,-13 7 0 0 0,-5 6 0 0 0,-6 11 0 0 0,-6 16 0 0 0,-1 21 0 0 0,-6 14 0 0 0,-1 19 0 0 0,4 2 0 0 0,0 15 0 0 0,6 2 0 0 0,6-8 0 0 0,11-19 0 0 0,13-19 0 0 0,7-9 0 0 0,9-10 0 0 0,8-3 0 0 0,7-7 0 0 0,2 1 0 0 0,4-3 0 0 0,0-4 0 0 0,2-5 0 0 0,1-4 0 0 0,6-3 0 0 0,16-8 0 0 0,20-14 0 0 0,23-15 0 0 0,15-10 0 0 0,9-9 0 0 0,6-9 0 0 0,-3 2 0 0 0,-5 6 0 0 0,-14 5 0 0 0,-7 8 0 0 0,-11 8 0 0 0,-7 0 0 0 0,-7 3 0 0 0,-6 2 0 0 0,-5 4 0 0 0,-4 3 0 0 0,-1 1 0 0 0,-8 2 0 0 0,-15 1 0 0 0,-25-1 0 0 0,-32 1 0 0 0,-27 7 0 0 0,-31 7 0 0 0,-25 12 0 0 0,-25 7 0 0 0,-11 0 0 0 0,6-4 0 0 0,23-8 0 0 0,34-5 0 0 0,33-2 0 0 0,45-10 0 0 0,61-9 0 0 0,59-9 0 0 0,54-6 0 0 0,43-9 0 0 0,28 1 0 0 0,8 5 0 0 0,4 6 0 0 0,-16 6 0 0 0,-28 5 0 0 0,-30 2 0 0 0,-36 3 0 0 0,-33 1 0 0 0,-26 0 0 0 0,-18-3 0 0 0,-21-9 0 0 0,-28-16 0 0 0,-25-20 0 0 0,-28-13 0 0 0,-36-8 0 0 0,-29-10 0 0 0,-13-3 0 0 0,-6 1 0 0 0,1 6 0 0 0,3 16 0 0 0,6 13 0 0 0,12 16 0 0 0,27 11 0 0 0,27 10 0 0 0,31 5 0 0 0,46 4 0 0 0,62 6 0 0 0,64 15 0 0 0,62 17 0 0 0,37 11 0 0 0,19 1 0 0 0,18-4 0 0 0,-3-1 0 0 0,-6-5 0 0 0,-14-5 0 0 0,-24-8 0 0 0,-35-6 0 0 0,-43-7 0 0 0,-55-5 0 0 0,-64-9 0 0 0,-68-12 0 0 0,-57-9 0 0 0,-45-18 0 0 0,-39-11 0 0 0,-43-16 0 0 0,-39-6 0 0 0,-25-25 0 0 0,-17-6 0 0 0,-19-9 0 0 0,-8-1 0 0 0,-3 6 0 0 0,8 1 0 0 0,-3 0 0 0 0,19 0 0 0 0,35 10 0 0 0,44 5 0 0 0,60 18 0 0 0,60 21 0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10581 5982 16383 0 0,'-4'5'0'0'0,"-7"7"0"0"0,-2 6 0 0 0,3 5 0 0 0,1 3 0 0 0,4 2 0 0 0,2 1 0 0 0,1 0 0 0 0,2 1 0 0 0,0-1 0 0 0,0 0 0 0 0,5-1 0 0 0,8-9 0 0 0,0-13 0 0 0,-1-12 0 0 0,-2-10 0 0 0,-4-8 0 0 0,-7-13 0 0 0,-4-7 0 0 0,4 1 0 0 0,6 7 0 0 0,9 9 0 0 0,6 10 0 0 0,5 13 0 0 0,-3 11 0 0 0,-9 9 0 0 0,-11 7 0 0 0,-12 4 0 0 0,-8-3 0 0 0,-7-5 0 0 0,6-6 0 0 0,10-5 0 0 0,14-4 0 0 0,9-3 0 0 0,8 4 0 0 0,0 5 0 0 0,-9 6 0 0 0,-11 5 0 0 0,-11 4 0 0 0,-9-3 0 0 0,-6-5 0 0 0,-5-5 0 0 0,-1-9 0 0 0,9-6 0 0 0,13-2 0 0 0,12 0 0 0 0,10-4 0 0 0,8-6 0 0 0,5-4 0 0 0,-2 1 0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16788 6013 16383 0 0,'-5'0'0'0'0,"-7"0"0"0"0,-7 0 0 0 0,-17 0 0 0 0,-7 0 0 0 0,-1 0 0 0 0,-9 0 0 0 0,-2 0 0 0 0,4 0 0 0 0,6 0 0 0 0,5 0 0 0 0,4 0 0 0 0,-7 5 0 0 0,-1 2 0 0 0,2 5 0 0 0,-7 5 0 0 0,-5 9 0 0 0,2 6 0 0 0,-6 8 0 0 0,6 2 0 0 0,7-1 0 0 0,12-1 0 0 0,5 8 0 0 0,-3 6 0 0 0,5 0 0 0 0,5-4 0 0 0,8 6 0 0 0,5-2 0 0 0,4 7 0 0 0,3-2 0 0 0,1 5 0 0 0,1-3 0 0 0,1 4 0 0 0,-1-4 0 0 0,0-6 0 0 0,-1-7 0 0 0,6-7 0 0 0,1-4 0 0 0,4-4 0 0 0,1-2 0 0 0,-2 9 0 0 0,2 3 0 0 0,4-1 0 0 0,5-3 0 0 0,2-3 0 0 0,3-3 0 0 0,2-3 0 0 0,-4-5 0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15673 6565 16383 0 0,'14'5'0'0'0,"10"6"0"0"0,17 2 0 0 0,5 3 0 0 0,0-1 0 0 0,-2-3 0 0 0,-9-3 0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16277 7011 16383 0 0,'0'-6'0'0'0,"0"-7"0"0"0,0-17 0 0 0,0-10 0 0 0,0-19 0 0 0,0-5 0 0 0,0 3 0 0 0,0 7 0 0 0,0 13 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16277 6434 16383 0 0,'0'0'0'0'0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17094 5957 16383 0 0,'-6'5'0'0'0,"-12"18"0"0"0,-21 35 0 0 0,-15 30 0 0 0,1 29 0 0 0,-8 23 0 0 0,-5 19 0 0 0,-3 10 0 0 0,-1-1 0 0 0,6-7 0 0 0,-5 0 0 0 0,11-13 0 0 0,9-15 0 0 0,7-24 0 0 0,12-16 0 0 0,11-17 0 0 0,8-17 0 0 0,1-12 0 0 0,3-16 0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17870 5864 16383 0 0,'-24'31'0'0'0,"-14"38"0"0"0,-19 44 0 0 0,-11 40 0 0 0,-7 29 0 0 0,-3 29 0 0 0,-13 14 0 0 0,-10 15 0 0 0,0-6 0 0 0,12-19 0 0 0,16-25 0 0 0,3-27 0 0 0,14-37 0 0 0,11-33 0 0 0,8-28 0 0 0,0-13 0 0 0,1-12 0 0 0,2-7 0 0 0,6-10 0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16793 6674 16383 0 0,'5'-4'0'0'0,"7"-3"0"0"0,7 1 0 0 0,16 1 0 0 0,7 2 0 0 0,2 1 0 0 0,10 0 0 0 0,0 2 0 0 0,-5 0 0 0 0,-4 0 0 0 0,-6 0 0 0 0,-3 1 0 0 0,-3-1 0 0 0,-1 0 0 0 0,-1 0 0 0 0,-1 0 0 0 0,0 0 0 0 0,0 0 0 0 0,-1 5 0 0 0,-5 2 0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17128 6980 16383 0 0,'10'14'0'0'0,"3"6"0"0"0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17167 7102 16383 0 0,'0'5'0'0'0,"0"6"0"0"0,0 6 0 0 0,0 7 0 0 0,0 2 0 0 0,5 14 0 0 0,3 5 0 0 0,9 5 0 0 0,2-1 0 0 0,-2-3 0 0 0,2-5 0 0 0,-4-14 0 0 0,-3-18 0 0 0,-5-15 0 0 0,-2-13 0 0 0,-3-18 0 0 0,-2-9 0 0 0,0-13 0 0 0,-1-1 0 0 0,5 6 0 0 0,2 5 0 0 0,5-2 0 0 0,5 7 0 0 0,6 5 0 0 0,4 5 0 0 0,4 8 0 0 0,1 3 0 0 0,3 6 0 0 0,-1 5 0 0 0,-1 6 0 0 0,-1 3 0 0 0,-1 2 0 0 0,0 1 0 0 0,0 6 0 0 0,-6 1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14001 4584 16383 0 0,'-4'-3'0'0'0,"-7"-9"0"0"0,-5-4 0 0 0,-3-4 0 0 0,-5-5 0 0 0,-2-1 0 0 0,1 0 0 0 0,-5 2 0 0 0,-1 2 0 0 0,2 1 0 0 0,-3 1 0 0 0,0 5 0 0 0,-5 0 0 0 0,-10 0 0 0 0,-8 3 0 0 0,-4-5 0 0 0,-14 2 0 0 0,-7-1 0 0 0,2 3 0 0 0,-1 4 0 0 0,4 3 0 0 0,10 2 0 0 0,7 3 0 0 0,9 0 0 0 0,10 2 0 0 0,2-1 0 0 0,-7 1 0 0 0,-6 0 0 0 0,-9-1 0 0 0,-12 4 0 0 0,-9 4 0 0 0,-1 9 0 0 0,-4 8 0 0 0,7 3 0 0 0,15 0 0 0 0,7-1 0 0 0,6 1 0 0 0,9-1 0 0 0,9-1 0 0 0,6-3 0 0 0,4-2 0 0 0,4-1 0 0 0,1-1 0 0 0,3 0 0 0 0,-6 7 0 0 0,0 9 0 0 0,-3 5 0 0 0,2-1 0 0 0,5-3 0 0 0,5-6 0 0 0,4-4 0 0 0,-3 3 0 0 0,-3 1 0 0 0,0-1 0 0 0,2-3 0 0 0,4-3 0 0 0,2-1 0 0 0,6-3 0 0 0,2 0 0 0 0,5 0 0 0 0,-1-1 0 0 0,0 7 0 0 0,2 3 0 0 0,1-1 0 0 0,1 5 0 0 0,3 4 0 0 0,8 3 0 0 0,5 1 0 0 0,2-3 0 0 0,0-5 0 0 0,0-1 0 0 0,11 2 0 0 0,1-2 0 0 0,-3-4 0 0 0,-1 2 0 0 0,-4-2 0 0 0,3-2 0 0 0,-2-5 0 0 0,4 4 0 0 0,-1-1 0 0 0,-4-2 0 0 0,-3-1 0 0 0,2-1 0 0 0,4 4 0 0 0,5 1 0 0 0,-1-4 0 0 0,-3-2 0 0 0,5 3 0 0 0,11 2 0 0 0,0 0 0 0 0,0-4 0 0 0,-5-2 0 0 0,4-3 0 0 0,2-5 0 0 0,3-4 0 0 0,1-2 0 0 0,-5-2 0 0 0,-8-2 0 0 0,-9 1 0 0 0,0-1 0 0 0,-2 0 0 0 0,2-3 0 0 0,7-8 0 0 0,-2-5 0 0 0,-4-2 0 0 0,-5-2 0 0 0,3-1 0 0 0,-2 1 0 0 0,-4 0 0 0 0,-3 1 0 0 0,-3 1 0 0 0,2-4 0 0 0,-2 0 0 0 0,0-1 0 0 0,-5 1 0 0 0,5-5 0 0 0,1-2 0 0 0,0 1 0 0 0,0-5 0 0 0,-2 0 0 0 0,-1 3 0 0 0,-5 3 0 0 0,-1 3 0 0 0,0 2 0 0 0,-2 2 0 0 0,-1 1 0 0 0,1 1 0 0 0,-2 0 0 0 0,-3 0 0 0 0,-2 1 0 0 0,4-4 0 0 0,0-1 0 0 0,-1 0 0 0 0,-2 1 0 0 0,-3 2 0 0 0,-1 0 0 0 0,-2 1 0 0 0,2-1 0 0 0,1 1 0 0 0,-1 0 0 0 0,0 0 0 0 0,-1 0 0 0 0,2-7 0 0 0,5-1 0 0 0,-1-7 0 0 0,0 1 0 0 0,-3 2 0 0 0,-1 3 0 0 0,-2 4 0 0 0,-1 2 0 0 0,-1 2 0 0 0,0 1 0 0 0,0 1 0 0 0,-1 0 0 0 0,1 0 0 0 0,0 0 0 0 0,0 6 0 0 0,-1 9 0 0 0,1 9 0 0 0,0 12 0 0 0,-3 18 0 0 0,-2 7 0 0 0,1 5 0 0 0,0-2 0 0 0,2-5 0 0 0,-3-6 0 0 0,0-6 0 0 0,-3-4 0 0 0,0-2 0 0 0,2 4 0 0 0,1 1 0 0 0,2 7 0 0 0,2 0 0 0 0,-7 1 0 0 0,-1 4 0 0 0,1 6 0 0 0,-2-1 0 0 0,1 4 0 0 0,3-3 0 0 0,1-6 0 0 0,2 0 0 0 0,2-4 0 0 0,-3-3 0 0 0,0-5 0 0 0,0 4 0 0 0,1-1 0 0 0,1 5 0 0 0,1 0 0 0 0,0 3 0 0 0,1 0 0 0 0,7-1 0 0 0,2-4 0 0 0,-1-3 0 0 0,3 3 0 0 0,-2-1 0 0 0,2-3 0 0 0,-2-2 0 0 0,-1 8 0 0 0,0 7 0 0 0,-1 1 0 0 0,-1 6 0 0 0,1 6 0 0 0,3-4 0 0 0,3-8 0 0 0,0 0 0 0 0,0 2 0 0 0,-2-3 0 0 0,-2-5 0 0 0,0-7 0 0 0,-2-4 0 0 0,-1-4 0 0 0,-3-2 0 0 0,-1 9 0 0 0,-1 2 0 0 0,-1 0 0 0 0,7 4 0 0 0,2 6 0 0 0,-1-1 0 0 0,3 6 0 0 0,-2-1 0 0 0,-2-5 0 0 0,-1-6 0 0 0,0-5 0 0 0,0 5 0 0 0,-2 1 0 0 0,3 4 0 0 0,-1-2 0 0 0,0-4 0 0 0,-3-5 0 0 0,0-3 0 0 0,-2-4 0 0 0,7 10 0 0 0,1 2 0 0 0,0-2 0 0 0,-2-2 0 0 0,-2-4 0 0 0,-2-3 0 0 0,-1-2 0 0 0,-2-1 0 0 0,0-2 0 0 0,0 0 0 0 0,0 0 0 0 0,-1 0 0 0 0,1-1 0 0 0,0 1 0 0 0,-1 0 0 0 0,-2 7 0 0 0,-2 2 0 0 0,-2 7 0 0 0,-1 1 0 0 0,1-2 0 0 0,-1-4 0 0 0,-6 0 0 0 0,-3-1 0 0 0,1-4 0 0 0,0-1 0 0 0,-1-2 0 0 0,1-1 0 0 0,-1-2 0 0 0,2 0 0 0 0,1 0 0 0 0,0 0 0 0 0,-1-1 0 0 0,-2-2 0 0 0,0-1 0 0 0,-9 1 0 0 0,-3 0 0 0 0,1-1 0 0 0,-5-4 0 0 0,0 0 0 0 0,-5-2 0 0 0,-10-2 0 0 0,0-2 0 0 0,-7 1 0 0 0,4 1 0 0 0,-5-2 0 0 0,-10 0 0 0 0,-13-2 0 0 0,-11-1 0 0 0,-3-1 0 0 0,-6 0 0 0 0,1 0 0 0 0,-6 0 0 0 0,-3 0 0 0 0,2 0 0 0 0,10 0 0 0 0,5-1 0 0 0,10 1 0 0 0,14 0 0 0 0,15 0 0 0 0,13 0 0 0 0,10 0 0 0 0,-3 0 0 0 0,0-3 0 0 0,3-11 0 0 0,6-13 0 0 0,7-17 0 0 0,5-10 0 0 0,5-14 0 0 0,4-11 0 0 0,1-8 0 0 0,1-5 0 0 0,0-5 0 0 0,0-3 0 0 0,0 0 0 0 0,0 8 0 0 0,-1 5 0 0 0,-3 3 0 0 0,-2 3 0 0 0,1 4 0 0 0,-3 5 0 0 0,0 1 0 0 0,-6 6 0 0 0,0 0 0 0 0,-2 7 0 0 0,3 4 0 0 0,-2-12 0 0 0,3 2 0 0 0,2 2 0 0 0,3-2 0 0 0,0-1 0 0 0,0 0 0 0 0,1 9 0 0 0,-5 2 0 0 0,-1 8 0 0 0,1 1 0 0 0,-1-5 0 0 0,2-6 0 0 0,1-5 0 0 0,0 3 0 0 0,1 1 0 0 0,2 8 0 0 0,-3-1 0 0 0,2 3 0 0 0,-3 7 0 0 0,-3 7 0 0 0,-2 6 0 0 0,2 4 0 0 0,1 3 0 0 0,4 1 0 0 0,0 1 0 0 0,1-1 0 0 0,1 1 0 0 0,2 0 0 0 0,1-1 0 0 0,1 1 0 0 0,1-1 0 0 0,-3 1 0 0 0,-1-1 0 0 0,1 0 0 0 0,0 1 0 0 0,1-1 0 0 0,0 1 0 0 0,2-1 0 0 0,-1 0 0 0 0,1 0 0 0 0,0 1 0 0 0,1-1 0 0 0,-1 4 0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17827 7067 16383 0 0,'5'0'0'0'0,"17"6"0"0"0,11 1 0 0 0,15-1 0 0 0,17 5 0 0 0,1 0 0 0 0,-5-2 0 0 0,3-2 0 0 0,-5-2 0 0 0,-7-3 0 0 0,-13-1 0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18291 7041 16383 0 0,'0'-5'0'0'0,"-4"-6"0"0"0,-7-6 0 0 0,-6 0 0 0 0,-5 3 0 0 0,-4 3 0 0 0,-1 5 0 0 0,-2 7 0 0 0,-1 4 0 0 0,1 5 0 0 0,0 7 0 0 0,4 5 0 0 0,3 5 0 0 0,4 3 0 0 0,0 12 0 0 0,3 3 0 0 0,4 0 0 0 0,4-3 0 0 0,-2-3 0 0 0,-5-3 0 0 0,1-3 0 0 0,2-2 0 0 0,3-2 0 0 0,3-1 0 0 0,7 0 0 0 0,8 1 0 0 0,7-1 0 0 0,5 0 0 0 0,4 1 0 0 0,2-6 0 0 0,1-6 0 0 0,1-6 0 0 0,-4-5 0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17929 7274 16383 0 0,'4'-5'0'0'0,"8"-2"0"0"0,5 1 0 0 0,5 1 0 0 0,5 2 0 0 0,1 1 0 0 0,2 1 0 0 0,0 0 0 0 0,0-4 0 0 0,0-6 0 0 0,-2-1 0 0 0,1 2 0 0 0,-1 2 0 0 0,1 2 0 0 0,-1 3 0 0 0,1 1 0 0 0,-1-3 0 0 0,0-6 0 0 0,-4-6 0 0 0,-8-5 0 0 0,-10-4 0 0 0,-11-2 0 0 0,-9 0 0 0 0,-8 3 0 0 0,-4 7 0 0 0,2 6 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15578 6391 16383 0 0,'-5'-5'0'0'0,"-7"-1"0"0"0,-6-1 0 0 0,-6 2 0 0 0,-5 2 0 0 0,-1 0 0 0 0,-1 2 0 0 0,0 6 0 0 0,0 1 0 0 0,-1 1 0 0 0,0 3 0 0 0,1 0 0 0 0,0-1 0 0 0,0 3 0 0 0,-1-1 0 0 0,2-2 0 0 0,4-3 0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14835 6134 16383 0 0,'4'4'0'0'0,"8"8"0"0"0,0 5 0 0 0,-1 5 0 0 0,3 4 0 0 0,-2 2 0 0 0,-3 2 0 0 0,-2 0 0 0 0,-3 1 0 0 0,-2-1 0 0 0,-6 9 0 0 0,-7 3 0 0 0,-7-1 0 0 0,-5-2 0 0 0,-4-2 0 0 0,-2-2 0 0 0,-1-2 0 0 0,4-1 0 0 0,8-2 0 0 0,5-1 0 0 0,6 0 0 0 0,4 0 0 0 0,2 0 0 0 0,2-1 0 0 0,5 10 0 0 0,7 3 0 0 0,5-1 0 0 0,6-7 0 0 0,3-4 0 0 0,2-8 0 0 0,2-1 0 0 0,0 0 0 0 0,-1-3 0 0 0,1-4 0 0 0,-2 0 0 0 0,1-2 0 0 0,0-2 0 0 0,0-4 0 0 0,-1-2 0 0 0,0-2 0 0 0,1 0 0 0 0,-1-1 0 0 0,0-1 0 0 0,0 0 0 0 0,1 1 0 0 0,-1 0 0 0 0,-1-1 0 0 0,2 1 0 0 0,-1 0 0 0 0,0 0 0 0 0,-1 0 0 0 0,-4 0 0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12119 6651 16383 0 0,'5'0'0'0'0,"6"0"0"0"0,8 5 0 0 0,15 13 0 0 0,14 13 0 0 0,15 25 0 0 0,14 19 0 0 0,5 20 0 0 0,6 16 0 0 0,4 6 0 0 0,-7 0 0 0 0,-3-4 0 0 0,-3-11 0 0 0,-6-11 0 0 0,-4-12 0 0 0,-3-8 0 0 0,2-1 0 0 0,-6-7 0 0 0,-7-10 0 0 0,-9-9 0 0 0,-6-7 0 0 0,-6-5 0 0 0,-4-3 0 0 0,4 5 0 0 0,1 1 0 0 0,0 0 0 0 0,-7-1 0 0 0,-2-1 0 0 0,5 4 0 0 0,1 1 0 0 0,1-1 0 0 0,-2-3 0 0 0,0-1 0 0 0,-1-1 0 0 0,-1-2 0 0 0,4 4 0 0 0,2-5 0 0 0,-2-6 0 0 0,0-7 0 0 0,-1-12 0 0 0,5-17 0 0 0,6-17 0 0 0,1-8 0 0 0,3-7 0 0 0,-3-1 0 0 0,-7 3 0 0 0,-1-2 0 0 0,9-9 0 0 0,8-5 0 0 0,6-16 0 0 0,-2 0 0 0 0,-6 9 0 0 0,-7 9 0 0 0,-5 9 0 0 0,7-4 0 0 0,-4 1 0 0 0,2 0 0 0 0,3-2 0 0 0,-2 3 0 0 0,-3 5 0 0 0,-4 5 0 0 0,1 1 0 0 0,-1 1 0 0 0,-2 2 0 0 0,-3 3 0 0 0,-1 2 0 0 0,-3 2 0 0 0,0 0 0 0 0,-5 1 0 0 0,-3 0 0 0 0,1 5 0 0 0,-4 7 0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9895 7150 16383 0 0,'0'5'0'0'0,"4"6"0"0"0,7 2 0 0 0,7 3 0 0 0,4-1 0 0 0,4-4 0 0 0,13-2 0 0 0,5-4 0 0 0,-1-2 0 0 0,-1-2 0 0 0,-4-1 0 0 0,-3-1 0 0 0,-3-4 0 0 0,-2-7 0 0 0,-6-5 0 0 0,-8-6 0 0 0,-6-2 0 0 0,-9-3 0 0 0,-11 4 0 0 0,-9 6 0 0 0,-5 6 0 0 0,-15 5 0 0 0,-5 8 0 0 0,-2 10 0 0 0,-2 13 0 0 0,2 6 0 0 0,9 5 0 0 0,11 0 0 0 0,9 0 0 0 0,9-2 0 0 0,4-1 0 0 0,4-1 0 0 0,1-1 0 0 0,2-1 0 0 0,-1 0 0 0 0,-1 1 0 0 0,5 0 0 0 0,7 9 0 0 0,5 4 0 0 0,15-1 0 0 0,6-8 0 0 0,1-9 0 0 0,0-9 0 0 0,-2-8 0 0 0,-4-4 0 0 0,-2-4 0 0 0,-1-1 0 0 0,-1-1 0 0 0,-1 0 0 0 0,0 1 0 0 0,0-1 0 0 0,0 2 0 0 0,1-1 0 0 0,-1 1 0 0 0,0 0 0 0 0,6-10 0 0 0,-4-3 0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10440 7200 16383 0 0,'5'4'0'0'0,"3"8"0"0"0,-1 5 0 0 0,-2 6 0 0 0,-1 4 0 0 0,-1 2 0 0 0,-2 1 0 0 0,0 1 0 0 0,-1-10 0 0 0,0-13 0 0 0,-1-14 0 0 0,1-10 0 0 0,0-8 0 0 0,0-4 0 0 0,5-14 0 0 0,7-4 0 0 0,6 5 0 0 0,6 11 0 0 0,3 9 0 0 0,2 9 0 0 0,1 6 0 0 0,1 4 0 0 0,0 3 0 0 0,0 1 0 0 0,0 0 0 0 0,-1 5 0 0 0,-4 6 0 0 0,-7 5 0 0 0,-7 6 0 0 0,-5 3 0 0 0,-4 3 0 0 0,-3 2 0 0 0,-1 0 0 0 0,0 1 0 0 0,0 10 0 0 0,0 3 0 0 0,0 0 0 0 0,0-4 0 0 0,1-8 0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11414 6428 16383 0 0,'0'16'0'0'0,"-11"27"0"0"0,-9 23 0 0 0,-2 6 0 0 0,-7 7 0 0 0,-4 11 0 0 0,-2-3 0 0 0,5-2 0 0 0,2-9 0 0 0,7-12 0 0 0,1-11 0 0 0,4-11 0 0 0,5-6 0 0 0,5-4 0 0 0,2-4 0 0 0,3 10 0 0 0,-4 4 0 0 0,-1 0 0 0 0,0 8 0 0 0,-4 13 0 0 0,-5 0 0 0 0,0-5 0 0 0,-4 4 0 0 0,3-4 0 0 0,3-7 0 0 0,4 4 0 0 0,-1-3 0 0 0,1-9 0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10903 6858 16383 0 0,'16'6'0'0'0,"34"7"0"0"0,25 6 0 0 0,5 1 0 0 0,5 2 0 0 0,-8-3 0 0 0,-10 1 0 0 0,-12 2 0 0 0,-10 2 0 0 0,3 2 0 0 0,-1-3 0 0 0,-4 0 0 0 0,-8-5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1.xml"/><Relationship Id="rId21" Type="http://schemas.openxmlformats.org/officeDocument/2006/relationships/image" Target="../media/image28.png"/><Relationship Id="rId34" Type="http://schemas.openxmlformats.org/officeDocument/2006/relationships/customXml" Target="../ink/ink35.xml"/><Relationship Id="rId42" Type="http://schemas.openxmlformats.org/officeDocument/2006/relationships/customXml" Target="../ink/ink39.xml"/><Relationship Id="rId47" Type="http://schemas.openxmlformats.org/officeDocument/2006/relationships/image" Target="../media/image41.png"/><Relationship Id="rId50" Type="http://schemas.openxmlformats.org/officeDocument/2006/relationships/customXml" Target="../ink/ink43.xml"/><Relationship Id="rId55" Type="http://schemas.openxmlformats.org/officeDocument/2006/relationships/image" Target="../media/image45.png"/><Relationship Id="rId63" Type="http://schemas.openxmlformats.org/officeDocument/2006/relationships/image" Target="../media/image49.png"/><Relationship Id="rId7" Type="http://schemas.openxmlformats.org/officeDocument/2006/relationships/image" Target="../media/image21.png"/><Relationship Id="rId2" Type="http://schemas.openxmlformats.org/officeDocument/2006/relationships/customXml" Target="../ink/ink19.xml"/><Relationship Id="rId16" Type="http://schemas.openxmlformats.org/officeDocument/2006/relationships/customXml" Target="../ink/ink26.xml"/><Relationship Id="rId29" Type="http://schemas.openxmlformats.org/officeDocument/2006/relationships/image" Target="../media/image32.png"/><Relationship Id="rId11" Type="http://schemas.openxmlformats.org/officeDocument/2006/relationships/image" Target="../media/image23.png"/><Relationship Id="rId24" Type="http://schemas.openxmlformats.org/officeDocument/2006/relationships/customXml" Target="../ink/ink30.xml"/><Relationship Id="rId32" Type="http://schemas.openxmlformats.org/officeDocument/2006/relationships/customXml" Target="../ink/ink34.xml"/><Relationship Id="rId37" Type="http://schemas.openxmlformats.org/officeDocument/2006/relationships/image" Target="../media/image36.png"/><Relationship Id="rId40" Type="http://schemas.openxmlformats.org/officeDocument/2006/relationships/customXml" Target="../ink/ink38.xml"/><Relationship Id="rId45" Type="http://schemas.openxmlformats.org/officeDocument/2006/relationships/image" Target="../media/image40.png"/><Relationship Id="rId53" Type="http://schemas.openxmlformats.org/officeDocument/2006/relationships/image" Target="../media/image44.png"/><Relationship Id="rId58" Type="http://schemas.openxmlformats.org/officeDocument/2006/relationships/customXml" Target="../ink/ink47.xml"/><Relationship Id="rId66" Type="http://schemas.openxmlformats.org/officeDocument/2006/relationships/customXml" Target="../ink/ink51.xml"/><Relationship Id="rId5" Type="http://schemas.openxmlformats.org/officeDocument/2006/relationships/image" Target="../media/image20.png"/><Relationship Id="rId61" Type="http://schemas.openxmlformats.org/officeDocument/2006/relationships/image" Target="../media/image48.png"/><Relationship Id="rId19" Type="http://schemas.openxmlformats.org/officeDocument/2006/relationships/image" Target="../media/image27.png"/><Relationship Id="rId14" Type="http://schemas.openxmlformats.org/officeDocument/2006/relationships/customXml" Target="../ink/ink25.xml"/><Relationship Id="rId22" Type="http://schemas.openxmlformats.org/officeDocument/2006/relationships/customXml" Target="../ink/ink29.xml"/><Relationship Id="rId27" Type="http://schemas.openxmlformats.org/officeDocument/2006/relationships/image" Target="../media/image31.png"/><Relationship Id="rId30" Type="http://schemas.openxmlformats.org/officeDocument/2006/relationships/customXml" Target="../ink/ink33.xml"/><Relationship Id="rId35" Type="http://schemas.openxmlformats.org/officeDocument/2006/relationships/image" Target="../media/image35.png"/><Relationship Id="rId43" Type="http://schemas.openxmlformats.org/officeDocument/2006/relationships/image" Target="../media/image39.png"/><Relationship Id="rId48" Type="http://schemas.openxmlformats.org/officeDocument/2006/relationships/customXml" Target="../ink/ink42.xml"/><Relationship Id="rId56" Type="http://schemas.openxmlformats.org/officeDocument/2006/relationships/customXml" Target="../ink/ink46.xml"/><Relationship Id="rId64" Type="http://schemas.openxmlformats.org/officeDocument/2006/relationships/customXml" Target="../ink/ink50.xml"/><Relationship Id="rId8" Type="http://schemas.openxmlformats.org/officeDocument/2006/relationships/customXml" Target="../ink/ink22.xml"/><Relationship Id="rId51" Type="http://schemas.openxmlformats.org/officeDocument/2006/relationships/image" Target="../media/image43.png"/><Relationship Id="rId3" Type="http://schemas.openxmlformats.org/officeDocument/2006/relationships/image" Target="../media/image19.png"/><Relationship Id="rId12" Type="http://schemas.openxmlformats.org/officeDocument/2006/relationships/customXml" Target="../ink/ink24.xml"/><Relationship Id="rId17" Type="http://schemas.openxmlformats.org/officeDocument/2006/relationships/image" Target="../media/image26.png"/><Relationship Id="rId25" Type="http://schemas.openxmlformats.org/officeDocument/2006/relationships/image" Target="../media/image30.png"/><Relationship Id="rId33" Type="http://schemas.openxmlformats.org/officeDocument/2006/relationships/image" Target="../media/image34.png"/><Relationship Id="rId38" Type="http://schemas.openxmlformats.org/officeDocument/2006/relationships/customXml" Target="../ink/ink37.xml"/><Relationship Id="rId46" Type="http://schemas.openxmlformats.org/officeDocument/2006/relationships/customXml" Target="../ink/ink41.xml"/><Relationship Id="rId59" Type="http://schemas.openxmlformats.org/officeDocument/2006/relationships/image" Target="../media/image47.png"/><Relationship Id="rId20" Type="http://schemas.openxmlformats.org/officeDocument/2006/relationships/customXml" Target="../ink/ink28.xml"/><Relationship Id="rId41" Type="http://schemas.openxmlformats.org/officeDocument/2006/relationships/image" Target="../media/image38.png"/><Relationship Id="rId54" Type="http://schemas.openxmlformats.org/officeDocument/2006/relationships/customXml" Target="../ink/ink45.xml"/><Relationship Id="rId62" Type="http://schemas.openxmlformats.org/officeDocument/2006/relationships/customXml" Target="../ink/ink4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1.xml"/><Relationship Id="rId15" Type="http://schemas.openxmlformats.org/officeDocument/2006/relationships/image" Target="../media/image25.png"/><Relationship Id="rId23" Type="http://schemas.openxmlformats.org/officeDocument/2006/relationships/image" Target="../media/image29.png"/><Relationship Id="rId28" Type="http://schemas.openxmlformats.org/officeDocument/2006/relationships/customXml" Target="../ink/ink32.xml"/><Relationship Id="rId36" Type="http://schemas.openxmlformats.org/officeDocument/2006/relationships/customXml" Target="../ink/ink36.xml"/><Relationship Id="rId49" Type="http://schemas.openxmlformats.org/officeDocument/2006/relationships/image" Target="../media/image42.png"/><Relationship Id="rId57" Type="http://schemas.openxmlformats.org/officeDocument/2006/relationships/image" Target="../media/image46.png"/><Relationship Id="rId10" Type="http://schemas.openxmlformats.org/officeDocument/2006/relationships/customXml" Target="../ink/ink23.xml"/><Relationship Id="rId31" Type="http://schemas.openxmlformats.org/officeDocument/2006/relationships/image" Target="../media/image33.png"/><Relationship Id="rId44" Type="http://schemas.openxmlformats.org/officeDocument/2006/relationships/customXml" Target="../ink/ink40.xml"/><Relationship Id="rId52" Type="http://schemas.openxmlformats.org/officeDocument/2006/relationships/customXml" Target="../ink/ink44.xml"/><Relationship Id="rId60" Type="http://schemas.openxmlformats.org/officeDocument/2006/relationships/customXml" Target="../ink/ink48.xml"/><Relationship Id="rId65" Type="http://schemas.openxmlformats.org/officeDocument/2006/relationships/image" Target="../media/image50.png"/><Relationship Id="rId4" Type="http://schemas.openxmlformats.org/officeDocument/2006/relationships/customXml" Target="../ink/ink20.xml"/><Relationship Id="rId9" Type="http://schemas.openxmlformats.org/officeDocument/2006/relationships/image" Target="../media/image22.png"/><Relationship Id="rId13" Type="http://schemas.openxmlformats.org/officeDocument/2006/relationships/image" Target="../media/image24.png"/><Relationship Id="rId18" Type="http://schemas.openxmlformats.org/officeDocument/2006/relationships/customXml" Target="../ink/ink27.xml"/><Relationship Id="rId39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4.xml"/><Relationship Id="rId21" Type="http://schemas.openxmlformats.org/officeDocument/2006/relationships/image" Target="../media/image60.png"/><Relationship Id="rId42" Type="http://schemas.openxmlformats.org/officeDocument/2006/relationships/customXml" Target="../ink/ink72.xml"/><Relationship Id="rId47" Type="http://schemas.openxmlformats.org/officeDocument/2006/relationships/image" Target="../media/image73.png"/><Relationship Id="rId63" Type="http://schemas.openxmlformats.org/officeDocument/2006/relationships/customXml" Target="../ink/ink84.xml"/><Relationship Id="rId68" Type="http://schemas.openxmlformats.org/officeDocument/2006/relationships/image" Target="../media/image81.png"/><Relationship Id="rId84" Type="http://schemas.openxmlformats.org/officeDocument/2006/relationships/image" Target="../media/image89.png"/><Relationship Id="rId89" Type="http://schemas.openxmlformats.org/officeDocument/2006/relationships/customXml" Target="../ink/ink97.xml"/><Relationship Id="rId112" Type="http://schemas.openxmlformats.org/officeDocument/2006/relationships/customXml" Target="../ink/ink110.xml"/><Relationship Id="rId16" Type="http://schemas.openxmlformats.org/officeDocument/2006/relationships/customXml" Target="../ink/ink59.xml"/><Relationship Id="rId107" Type="http://schemas.openxmlformats.org/officeDocument/2006/relationships/customXml" Target="../ink/ink106.xml"/><Relationship Id="rId11" Type="http://schemas.openxmlformats.org/officeDocument/2006/relationships/image" Target="../media/image55.png"/><Relationship Id="rId32" Type="http://schemas.openxmlformats.org/officeDocument/2006/relationships/customXml" Target="../ink/ink67.xml"/><Relationship Id="rId37" Type="http://schemas.openxmlformats.org/officeDocument/2006/relationships/image" Target="../media/image68.png"/><Relationship Id="rId53" Type="http://schemas.openxmlformats.org/officeDocument/2006/relationships/customXml" Target="../ink/ink79.xml"/><Relationship Id="rId58" Type="http://schemas.openxmlformats.org/officeDocument/2006/relationships/image" Target="../media/image77.png"/><Relationship Id="rId74" Type="http://schemas.openxmlformats.org/officeDocument/2006/relationships/image" Target="../media/image84.png"/><Relationship Id="rId79" Type="http://schemas.openxmlformats.org/officeDocument/2006/relationships/customXml" Target="../ink/ink92.xml"/><Relationship Id="rId102" Type="http://schemas.openxmlformats.org/officeDocument/2006/relationships/image" Target="../media/image98.png"/><Relationship Id="rId5" Type="http://schemas.openxmlformats.org/officeDocument/2006/relationships/image" Target="../media/image52.png"/><Relationship Id="rId90" Type="http://schemas.openxmlformats.org/officeDocument/2006/relationships/image" Target="../media/image92.png"/><Relationship Id="rId95" Type="http://schemas.openxmlformats.org/officeDocument/2006/relationships/customXml" Target="../ink/ink100.xml"/><Relationship Id="rId22" Type="http://schemas.openxmlformats.org/officeDocument/2006/relationships/customXml" Target="../ink/ink62.xml"/><Relationship Id="rId27" Type="http://schemas.openxmlformats.org/officeDocument/2006/relationships/image" Target="../media/image63.png"/><Relationship Id="rId43" Type="http://schemas.openxmlformats.org/officeDocument/2006/relationships/image" Target="../media/image71.png"/><Relationship Id="rId48" Type="http://schemas.openxmlformats.org/officeDocument/2006/relationships/customXml" Target="../ink/ink75.xml"/><Relationship Id="rId64" Type="http://schemas.openxmlformats.org/officeDocument/2006/relationships/image" Target="../media/image46.png"/><Relationship Id="rId69" Type="http://schemas.openxmlformats.org/officeDocument/2006/relationships/customXml" Target="../ink/ink87.xml"/><Relationship Id="rId113" Type="http://schemas.openxmlformats.org/officeDocument/2006/relationships/customXml" Target="../ink/ink111.xml"/><Relationship Id="rId80" Type="http://schemas.openxmlformats.org/officeDocument/2006/relationships/image" Target="../media/image87.png"/><Relationship Id="rId85" Type="http://schemas.openxmlformats.org/officeDocument/2006/relationships/customXml" Target="../ink/ink95.xml"/><Relationship Id="rId12" Type="http://schemas.openxmlformats.org/officeDocument/2006/relationships/customXml" Target="../ink/ink57.xml"/><Relationship Id="rId17" Type="http://schemas.openxmlformats.org/officeDocument/2006/relationships/image" Target="../media/image58.png"/><Relationship Id="rId33" Type="http://schemas.openxmlformats.org/officeDocument/2006/relationships/image" Target="../media/image66.png"/><Relationship Id="rId38" Type="http://schemas.openxmlformats.org/officeDocument/2006/relationships/customXml" Target="../ink/ink70.xml"/><Relationship Id="rId59" Type="http://schemas.openxmlformats.org/officeDocument/2006/relationships/customXml" Target="../ink/ink82.xml"/><Relationship Id="rId103" Type="http://schemas.openxmlformats.org/officeDocument/2006/relationships/customXml" Target="../ink/ink104.xml"/><Relationship Id="rId108" Type="http://schemas.openxmlformats.org/officeDocument/2006/relationships/image" Target="../media/image101.png"/><Relationship Id="rId54" Type="http://schemas.openxmlformats.org/officeDocument/2006/relationships/image" Target="../media/image75.png"/><Relationship Id="rId70" Type="http://schemas.openxmlformats.org/officeDocument/2006/relationships/image" Target="../media/image82.png"/><Relationship Id="rId75" Type="http://schemas.openxmlformats.org/officeDocument/2006/relationships/customXml" Target="../ink/ink90.xml"/><Relationship Id="rId91" Type="http://schemas.openxmlformats.org/officeDocument/2006/relationships/customXml" Target="../ink/ink98.xml"/><Relationship Id="rId96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4.xml"/><Relationship Id="rId15" Type="http://schemas.openxmlformats.org/officeDocument/2006/relationships/image" Target="../media/image57.png"/><Relationship Id="rId23" Type="http://schemas.openxmlformats.org/officeDocument/2006/relationships/image" Target="../media/image61.png"/><Relationship Id="rId28" Type="http://schemas.openxmlformats.org/officeDocument/2006/relationships/customXml" Target="../ink/ink65.xml"/><Relationship Id="rId36" Type="http://schemas.openxmlformats.org/officeDocument/2006/relationships/customXml" Target="../ink/ink69.xml"/><Relationship Id="rId49" Type="http://schemas.openxmlformats.org/officeDocument/2006/relationships/customXml" Target="../ink/ink76.xml"/><Relationship Id="rId57" Type="http://schemas.openxmlformats.org/officeDocument/2006/relationships/customXml" Target="../ink/ink81.xml"/><Relationship Id="rId106" Type="http://schemas.openxmlformats.org/officeDocument/2006/relationships/image" Target="../media/image100.png"/><Relationship Id="rId10" Type="http://schemas.openxmlformats.org/officeDocument/2006/relationships/customXml" Target="../ink/ink56.xml"/><Relationship Id="rId31" Type="http://schemas.openxmlformats.org/officeDocument/2006/relationships/image" Target="../media/image65.png"/><Relationship Id="rId44" Type="http://schemas.openxmlformats.org/officeDocument/2006/relationships/customXml" Target="../ink/ink73.xml"/><Relationship Id="rId52" Type="http://schemas.openxmlformats.org/officeDocument/2006/relationships/image" Target="../media/image74.png"/><Relationship Id="rId60" Type="http://schemas.openxmlformats.org/officeDocument/2006/relationships/image" Target="../media/image78.png"/><Relationship Id="rId65" Type="http://schemas.openxmlformats.org/officeDocument/2006/relationships/customXml" Target="../ink/ink85.xml"/><Relationship Id="rId73" Type="http://schemas.openxmlformats.org/officeDocument/2006/relationships/customXml" Target="../ink/ink89.xml"/><Relationship Id="rId78" Type="http://schemas.openxmlformats.org/officeDocument/2006/relationships/image" Target="../media/image86.png"/><Relationship Id="rId81" Type="http://schemas.openxmlformats.org/officeDocument/2006/relationships/customXml" Target="../ink/ink93.xml"/><Relationship Id="rId86" Type="http://schemas.openxmlformats.org/officeDocument/2006/relationships/image" Target="../media/image90.png"/><Relationship Id="rId94" Type="http://schemas.openxmlformats.org/officeDocument/2006/relationships/image" Target="../media/image94.png"/><Relationship Id="rId99" Type="http://schemas.openxmlformats.org/officeDocument/2006/relationships/customXml" Target="../ink/ink102.xml"/><Relationship Id="rId101" Type="http://schemas.openxmlformats.org/officeDocument/2006/relationships/customXml" Target="../ink/ink103.xml"/><Relationship Id="rId4" Type="http://schemas.openxmlformats.org/officeDocument/2006/relationships/customXml" Target="../ink/ink53.xml"/><Relationship Id="rId9" Type="http://schemas.openxmlformats.org/officeDocument/2006/relationships/image" Target="../media/image54.png"/><Relationship Id="rId13" Type="http://schemas.openxmlformats.org/officeDocument/2006/relationships/image" Target="../media/image56.png"/><Relationship Id="rId18" Type="http://schemas.openxmlformats.org/officeDocument/2006/relationships/customXml" Target="../ink/ink60.xml"/><Relationship Id="rId39" Type="http://schemas.openxmlformats.org/officeDocument/2006/relationships/image" Target="../media/image69.png"/><Relationship Id="rId109" Type="http://schemas.openxmlformats.org/officeDocument/2006/relationships/customXml" Target="../ink/ink107.xml"/><Relationship Id="rId34" Type="http://schemas.openxmlformats.org/officeDocument/2006/relationships/customXml" Target="../ink/ink68.xml"/><Relationship Id="rId50" Type="http://schemas.openxmlformats.org/officeDocument/2006/relationships/customXml" Target="../ink/ink77.xml"/><Relationship Id="rId55" Type="http://schemas.openxmlformats.org/officeDocument/2006/relationships/customXml" Target="../ink/ink80.xml"/><Relationship Id="rId76" Type="http://schemas.openxmlformats.org/officeDocument/2006/relationships/image" Target="../media/image85.png"/><Relationship Id="rId97" Type="http://schemas.openxmlformats.org/officeDocument/2006/relationships/customXml" Target="../ink/ink101.xml"/><Relationship Id="rId104" Type="http://schemas.openxmlformats.org/officeDocument/2006/relationships/image" Target="../media/image99.png"/><Relationship Id="rId7" Type="http://schemas.openxmlformats.org/officeDocument/2006/relationships/image" Target="../media/image53.png"/><Relationship Id="rId71" Type="http://schemas.openxmlformats.org/officeDocument/2006/relationships/customXml" Target="../ink/ink88.xml"/><Relationship Id="rId92" Type="http://schemas.openxmlformats.org/officeDocument/2006/relationships/image" Target="../media/image93.png"/><Relationship Id="rId2" Type="http://schemas.openxmlformats.org/officeDocument/2006/relationships/customXml" Target="../ink/ink52.xml"/><Relationship Id="rId29" Type="http://schemas.openxmlformats.org/officeDocument/2006/relationships/image" Target="../media/image64.png"/><Relationship Id="rId24" Type="http://schemas.openxmlformats.org/officeDocument/2006/relationships/customXml" Target="../ink/ink63.xml"/><Relationship Id="rId40" Type="http://schemas.openxmlformats.org/officeDocument/2006/relationships/customXml" Target="../ink/ink71.xml"/><Relationship Id="rId45" Type="http://schemas.openxmlformats.org/officeDocument/2006/relationships/image" Target="../media/image72.png"/><Relationship Id="rId66" Type="http://schemas.openxmlformats.org/officeDocument/2006/relationships/image" Target="../media/image80.png"/><Relationship Id="rId87" Type="http://schemas.openxmlformats.org/officeDocument/2006/relationships/customXml" Target="../ink/ink96.xml"/><Relationship Id="rId110" Type="http://schemas.openxmlformats.org/officeDocument/2006/relationships/customXml" Target="../ink/ink108.xml"/><Relationship Id="rId61" Type="http://schemas.openxmlformats.org/officeDocument/2006/relationships/customXml" Target="../ink/ink83.xml"/><Relationship Id="rId82" Type="http://schemas.openxmlformats.org/officeDocument/2006/relationships/image" Target="../media/image88.png"/><Relationship Id="rId19" Type="http://schemas.openxmlformats.org/officeDocument/2006/relationships/image" Target="../media/image59.png"/><Relationship Id="rId14" Type="http://schemas.openxmlformats.org/officeDocument/2006/relationships/customXml" Target="../ink/ink58.xml"/><Relationship Id="rId30" Type="http://schemas.openxmlformats.org/officeDocument/2006/relationships/customXml" Target="../ink/ink66.xml"/><Relationship Id="rId35" Type="http://schemas.openxmlformats.org/officeDocument/2006/relationships/image" Target="../media/image67.png"/><Relationship Id="rId56" Type="http://schemas.openxmlformats.org/officeDocument/2006/relationships/image" Target="../media/image76.png"/><Relationship Id="rId77" Type="http://schemas.openxmlformats.org/officeDocument/2006/relationships/customXml" Target="../ink/ink91.xml"/><Relationship Id="rId100" Type="http://schemas.openxmlformats.org/officeDocument/2006/relationships/image" Target="../media/image97.png"/><Relationship Id="rId105" Type="http://schemas.openxmlformats.org/officeDocument/2006/relationships/customXml" Target="../ink/ink105.xml"/><Relationship Id="rId8" Type="http://schemas.openxmlformats.org/officeDocument/2006/relationships/customXml" Target="../ink/ink55.xml"/><Relationship Id="rId51" Type="http://schemas.openxmlformats.org/officeDocument/2006/relationships/customXml" Target="../ink/ink78.xml"/><Relationship Id="rId72" Type="http://schemas.openxmlformats.org/officeDocument/2006/relationships/image" Target="../media/image83.png"/><Relationship Id="rId93" Type="http://schemas.openxmlformats.org/officeDocument/2006/relationships/customXml" Target="../ink/ink99.xml"/><Relationship Id="rId98" Type="http://schemas.openxmlformats.org/officeDocument/2006/relationships/image" Target="../media/image96.png"/><Relationship Id="rId3" Type="http://schemas.openxmlformats.org/officeDocument/2006/relationships/image" Target="../media/image51.png"/><Relationship Id="rId25" Type="http://schemas.openxmlformats.org/officeDocument/2006/relationships/image" Target="../media/image62.png"/><Relationship Id="rId46" Type="http://schemas.openxmlformats.org/officeDocument/2006/relationships/customXml" Target="../ink/ink74.xml"/><Relationship Id="rId67" Type="http://schemas.openxmlformats.org/officeDocument/2006/relationships/customXml" Target="../ink/ink86.xml"/><Relationship Id="rId20" Type="http://schemas.openxmlformats.org/officeDocument/2006/relationships/customXml" Target="../ink/ink61.xml"/><Relationship Id="rId41" Type="http://schemas.openxmlformats.org/officeDocument/2006/relationships/image" Target="../media/image70.png"/><Relationship Id="rId62" Type="http://schemas.openxmlformats.org/officeDocument/2006/relationships/image" Target="../media/image79.png"/><Relationship Id="rId83" Type="http://schemas.openxmlformats.org/officeDocument/2006/relationships/customXml" Target="../ink/ink94.xml"/><Relationship Id="rId88" Type="http://schemas.openxmlformats.org/officeDocument/2006/relationships/image" Target="../media/image91.png"/><Relationship Id="rId111" Type="http://schemas.openxmlformats.org/officeDocument/2006/relationships/customXml" Target="../ink/ink109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07.png"/><Relationship Id="rId21" Type="http://schemas.openxmlformats.org/officeDocument/2006/relationships/customXml" Target="../ink/ink125.xml"/><Relationship Id="rId42" Type="http://schemas.openxmlformats.org/officeDocument/2006/relationships/image" Target="../media/image115.png"/><Relationship Id="rId47" Type="http://schemas.openxmlformats.org/officeDocument/2006/relationships/customXml" Target="../ink/ink140.xml"/><Relationship Id="rId63" Type="http://schemas.openxmlformats.org/officeDocument/2006/relationships/customXml" Target="../ink/ink148.xml"/><Relationship Id="rId68" Type="http://schemas.openxmlformats.org/officeDocument/2006/relationships/image" Target="../media/image128.png"/><Relationship Id="rId84" Type="http://schemas.openxmlformats.org/officeDocument/2006/relationships/image" Target="../media/image136.png"/><Relationship Id="rId89" Type="http://schemas.openxmlformats.org/officeDocument/2006/relationships/customXml" Target="../ink/ink161.xml"/><Relationship Id="rId112" Type="http://schemas.openxmlformats.org/officeDocument/2006/relationships/customXml" Target="../ink/ink173.xml"/><Relationship Id="rId16" Type="http://schemas.openxmlformats.org/officeDocument/2006/relationships/image" Target="../media/image106.png"/><Relationship Id="rId107" Type="http://schemas.openxmlformats.org/officeDocument/2006/relationships/image" Target="../media/image147.png"/><Relationship Id="rId11" Type="http://schemas.openxmlformats.org/officeDocument/2006/relationships/customXml" Target="../ink/ink117.xml"/><Relationship Id="rId32" Type="http://schemas.openxmlformats.org/officeDocument/2006/relationships/image" Target="../media/image110.png"/><Relationship Id="rId37" Type="http://schemas.openxmlformats.org/officeDocument/2006/relationships/customXml" Target="../ink/ink135.xml"/><Relationship Id="rId53" Type="http://schemas.openxmlformats.org/officeDocument/2006/relationships/customXml" Target="../ink/ink143.xml"/><Relationship Id="rId58" Type="http://schemas.openxmlformats.org/officeDocument/2006/relationships/image" Target="../media/image123.png"/><Relationship Id="rId74" Type="http://schemas.openxmlformats.org/officeDocument/2006/relationships/image" Target="../media/image131.png"/><Relationship Id="rId79" Type="http://schemas.openxmlformats.org/officeDocument/2006/relationships/customXml" Target="../ink/ink156.xml"/><Relationship Id="rId102" Type="http://schemas.openxmlformats.org/officeDocument/2006/relationships/customXml" Target="../ink/ink168.xml"/><Relationship Id="rId5" Type="http://schemas.openxmlformats.org/officeDocument/2006/relationships/image" Target="../media/image103.png"/><Relationship Id="rId90" Type="http://schemas.openxmlformats.org/officeDocument/2006/relationships/image" Target="../media/image139.png"/><Relationship Id="rId95" Type="http://schemas.openxmlformats.org/officeDocument/2006/relationships/customXml" Target="../ink/ink164.xml"/><Relationship Id="rId22" Type="http://schemas.openxmlformats.org/officeDocument/2006/relationships/customXml" Target="../ink/ink126.xml"/><Relationship Id="rId27" Type="http://schemas.openxmlformats.org/officeDocument/2006/relationships/customXml" Target="../ink/ink130.xml"/><Relationship Id="rId43" Type="http://schemas.openxmlformats.org/officeDocument/2006/relationships/customXml" Target="../ink/ink138.xml"/><Relationship Id="rId48" Type="http://schemas.openxmlformats.org/officeDocument/2006/relationships/image" Target="../media/image118.png"/><Relationship Id="rId64" Type="http://schemas.openxmlformats.org/officeDocument/2006/relationships/image" Target="../media/image126.png"/><Relationship Id="rId69" Type="http://schemas.openxmlformats.org/officeDocument/2006/relationships/customXml" Target="../ink/ink151.xml"/><Relationship Id="rId113" Type="http://schemas.openxmlformats.org/officeDocument/2006/relationships/image" Target="../media/image150.png"/><Relationship Id="rId80" Type="http://schemas.openxmlformats.org/officeDocument/2006/relationships/image" Target="../media/image134.png"/><Relationship Id="rId85" Type="http://schemas.openxmlformats.org/officeDocument/2006/relationships/customXml" Target="../ink/ink159.xml"/><Relationship Id="rId12" Type="http://schemas.openxmlformats.org/officeDocument/2006/relationships/image" Target="../media/image105.png"/><Relationship Id="rId17" Type="http://schemas.openxmlformats.org/officeDocument/2006/relationships/customXml" Target="../ink/ink121.xml"/><Relationship Id="rId33" Type="http://schemas.openxmlformats.org/officeDocument/2006/relationships/customXml" Target="../ink/ink133.xml"/><Relationship Id="rId38" Type="http://schemas.openxmlformats.org/officeDocument/2006/relationships/image" Target="../media/image113.png"/><Relationship Id="rId59" Type="http://schemas.openxmlformats.org/officeDocument/2006/relationships/customXml" Target="../ink/ink146.xml"/><Relationship Id="rId103" Type="http://schemas.openxmlformats.org/officeDocument/2006/relationships/image" Target="../media/image145.png"/><Relationship Id="rId108" Type="http://schemas.openxmlformats.org/officeDocument/2006/relationships/customXml" Target="../ink/ink171.xml"/><Relationship Id="rId54" Type="http://schemas.openxmlformats.org/officeDocument/2006/relationships/image" Target="../media/image121.png"/><Relationship Id="rId70" Type="http://schemas.openxmlformats.org/officeDocument/2006/relationships/image" Target="../media/image129.png"/><Relationship Id="rId75" Type="http://schemas.openxmlformats.org/officeDocument/2006/relationships/customXml" Target="../ink/ink154.xml"/><Relationship Id="rId91" Type="http://schemas.openxmlformats.org/officeDocument/2006/relationships/customXml" Target="../ink/ink162.xml"/><Relationship Id="rId96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4.xml"/><Relationship Id="rId15" Type="http://schemas.openxmlformats.org/officeDocument/2006/relationships/customXml" Target="../ink/ink120.xml"/><Relationship Id="rId23" Type="http://schemas.openxmlformats.org/officeDocument/2006/relationships/customXml" Target="../ink/ink127.xml"/><Relationship Id="rId28" Type="http://schemas.openxmlformats.org/officeDocument/2006/relationships/image" Target="../media/image108.png"/><Relationship Id="rId36" Type="http://schemas.openxmlformats.org/officeDocument/2006/relationships/image" Target="../media/image112.png"/><Relationship Id="rId49" Type="http://schemas.openxmlformats.org/officeDocument/2006/relationships/customXml" Target="../ink/ink141.xml"/><Relationship Id="rId57" Type="http://schemas.openxmlformats.org/officeDocument/2006/relationships/customXml" Target="../ink/ink145.xml"/><Relationship Id="rId106" Type="http://schemas.openxmlformats.org/officeDocument/2006/relationships/customXml" Target="../ink/ink170.xml"/><Relationship Id="rId10" Type="http://schemas.openxmlformats.org/officeDocument/2006/relationships/image" Target="../media/image46.png"/><Relationship Id="rId31" Type="http://schemas.openxmlformats.org/officeDocument/2006/relationships/customXml" Target="../ink/ink132.xml"/><Relationship Id="rId44" Type="http://schemas.openxmlformats.org/officeDocument/2006/relationships/image" Target="../media/image116.png"/><Relationship Id="rId52" Type="http://schemas.openxmlformats.org/officeDocument/2006/relationships/image" Target="../media/image120.png"/><Relationship Id="rId60" Type="http://schemas.openxmlformats.org/officeDocument/2006/relationships/image" Target="../media/image124.png"/><Relationship Id="rId65" Type="http://schemas.openxmlformats.org/officeDocument/2006/relationships/customXml" Target="../ink/ink149.xml"/><Relationship Id="rId73" Type="http://schemas.openxmlformats.org/officeDocument/2006/relationships/customXml" Target="../ink/ink153.xml"/><Relationship Id="rId78" Type="http://schemas.openxmlformats.org/officeDocument/2006/relationships/image" Target="../media/image133.png"/><Relationship Id="rId81" Type="http://schemas.openxmlformats.org/officeDocument/2006/relationships/customXml" Target="../ink/ink157.xml"/><Relationship Id="rId86" Type="http://schemas.openxmlformats.org/officeDocument/2006/relationships/image" Target="../media/image137.png"/><Relationship Id="rId94" Type="http://schemas.openxmlformats.org/officeDocument/2006/relationships/image" Target="../media/image141.png"/><Relationship Id="rId99" Type="http://schemas.openxmlformats.org/officeDocument/2006/relationships/customXml" Target="../ink/ink166.xml"/><Relationship Id="rId101" Type="http://schemas.openxmlformats.org/officeDocument/2006/relationships/image" Target="../media/image144.png"/><Relationship Id="rId4" Type="http://schemas.openxmlformats.org/officeDocument/2006/relationships/customXml" Target="../ink/ink113.xml"/><Relationship Id="rId9" Type="http://schemas.openxmlformats.org/officeDocument/2006/relationships/customXml" Target="../ink/ink116.xml"/><Relationship Id="rId13" Type="http://schemas.openxmlformats.org/officeDocument/2006/relationships/customXml" Target="../ink/ink118.xml"/><Relationship Id="rId18" Type="http://schemas.openxmlformats.org/officeDocument/2006/relationships/customXml" Target="../ink/ink122.xml"/><Relationship Id="rId39" Type="http://schemas.openxmlformats.org/officeDocument/2006/relationships/customXml" Target="../ink/ink136.xml"/><Relationship Id="rId109" Type="http://schemas.openxmlformats.org/officeDocument/2006/relationships/image" Target="../media/image148.png"/><Relationship Id="rId34" Type="http://schemas.openxmlformats.org/officeDocument/2006/relationships/image" Target="../media/image111.png"/><Relationship Id="rId50" Type="http://schemas.openxmlformats.org/officeDocument/2006/relationships/image" Target="../media/image119.png"/><Relationship Id="rId55" Type="http://schemas.openxmlformats.org/officeDocument/2006/relationships/customXml" Target="../ink/ink144.xml"/><Relationship Id="rId76" Type="http://schemas.openxmlformats.org/officeDocument/2006/relationships/image" Target="../media/image132.png"/><Relationship Id="rId97" Type="http://schemas.openxmlformats.org/officeDocument/2006/relationships/customXml" Target="../ink/ink165.xml"/><Relationship Id="rId104" Type="http://schemas.openxmlformats.org/officeDocument/2006/relationships/customXml" Target="../ink/ink169.xml"/><Relationship Id="rId7" Type="http://schemas.openxmlformats.org/officeDocument/2006/relationships/image" Target="../media/image104.png"/><Relationship Id="rId71" Type="http://schemas.openxmlformats.org/officeDocument/2006/relationships/customXml" Target="../ink/ink152.xml"/><Relationship Id="rId92" Type="http://schemas.openxmlformats.org/officeDocument/2006/relationships/image" Target="../media/image140.png"/><Relationship Id="rId2" Type="http://schemas.openxmlformats.org/officeDocument/2006/relationships/customXml" Target="../ink/ink112.xml"/><Relationship Id="rId29" Type="http://schemas.openxmlformats.org/officeDocument/2006/relationships/customXml" Target="../ink/ink131.xml"/><Relationship Id="rId24" Type="http://schemas.openxmlformats.org/officeDocument/2006/relationships/customXml" Target="../ink/ink128.xml"/><Relationship Id="rId40" Type="http://schemas.openxmlformats.org/officeDocument/2006/relationships/image" Target="../media/image114.png"/><Relationship Id="rId45" Type="http://schemas.openxmlformats.org/officeDocument/2006/relationships/customXml" Target="../ink/ink139.xml"/><Relationship Id="rId66" Type="http://schemas.openxmlformats.org/officeDocument/2006/relationships/image" Target="../media/image127.png"/><Relationship Id="rId87" Type="http://schemas.openxmlformats.org/officeDocument/2006/relationships/customXml" Target="../ink/ink160.xml"/><Relationship Id="rId110" Type="http://schemas.openxmlformats.org/officeDocument/2006/relationships/customXml" Target="../ink/ink172.xml"/><Relationship Id="rId61" Type="http://schemas.openxmlformats.org/officeDocument/2006/relationships/customXml" Target="../ink/ink147.xml"/><Relationship Id="rId82" Type="http://schemas.openxmlformats.org/officeDocument/2006/relationships/image" Target="../media/image135.png"/><Relationship Id="rId19" Type="http://schemas.openxmlformats.org/officeDocument/2006/relationships/customXml" Target="../ink/ink123.xml"/><Relationship Id="rId14" Type="http://schemas.openxmlformats.org/officeDocument/2006/relationships/customXml" Target="../ink/ink119.xml"/><Relationship Id="rId30" Type="http://schemas.openxmlformats.org/officeDocument/2006/relationships/image" Target="../media/image109.png"/><Relationship Id="rId35" Type="http://schemas.openxmlformats.org/officeDocument/2006/relationships/customXml" Target="../ink/ink134.xml"/><Relationship Id="rId56" Type="http://schemas.openxmlformats.org/officeDocument/2006/relationships/image" Target="../media/image122.png"/><Relationship Id="rId77" Type="http://schemas.openxmlformats.org/officeDocument/2006/relationships/customXml" Target="../ink/ink155.xml"/><Relationship Id="rId100" Type="http://schemas.openxmlformats.org/officeDocument/2006/relationships/customXml" Target="../ink/ink167.xml"/><Relationship Id="rId105" Type="http://schemas.openxmlformats.org/officeDocument/2006/relationships/image" Target="../media/image146.png"/><Relationship Id="rId8" Type="http://schemas.openxmlformats.org/officeDocument/2006/relationships/customXml" Target="../ink/ink115.xml"/><Relationship Id="rId51" Type="http://schemas.openxmlformats.org/officeDocument/2006/relationships/customXml" Target="../ink/ink142.xml"/><Relationship Id="rId72" Type="http://schemas.openxmlformats.org/officeDocument/2006/relationships/image" Target="../media/image130.png"/><Relationship Id="rId93" Type="http://schemas.openxmlformats.org/officeDocument/2006/relationships/customXml" Target="../ink/ink163.xml"/><Relationship Id="rId98" Type="http://schemas.openxmlformats.org/officeDocument/2006/relationships/image" Target="../media/image143.png"/><Relationship Id="rId3" Type="http://schemas.openxmlformats.org/officeDocument/2006/relationships/image" Target="../media/image102.png"/><Relationship Id="rId25" Type="http://schemas.openxmlformats.org/officeDocument/2006/relationships/customXml" Target="../ink/ink129.xml"/><Relationship Id="rId46" Type="http://schemas.openxmlformats.org/officeDocument/2006/relationships/image" Target="../media/image117.png"/><Relationship Id="rId67" Type="http://schemas.openxmlformats.org/officeDocument/2006/relationships/customXml" Target="../ink/ink150.xml"/><Relationship Id="rId20" Type="http://schemas.openxmlformats.org/officeDocument/2006/relationships/customXml" Target="../ink/ink124.xml"/><Relationship Id="rId41" Type="http://schemas.openxmlformats.org/officeDocument/2006/relationships/customXml" Target="../ink/ink137.xml"/><Relationship Id="rId62" Type="http://schemas.openxmlformats.org/officeDocument/2006/relationships/image" Target="../media/image125.png"/><Relationship Id="rId83" Type="http://schemas.openxmlformats.org/officeDocument/2006/relationships/customXml" Target="../ink/ink158.xml"/><Relationship Id="rId88" Type="http://schemas.openxmlformats.org/officeDocument/2006/relationships/image" Target="../media/image138.png"/><Relationship Id="rId111" Type="http://schemas.openxmlformats.org/officeDocument/2006/relationships/image" Target="../media/image149.png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32.xml"/><Relationship Id="rId21" Type="http://schemas.openxmlformats.org/officeDocument/2006/relationships/image" Target="../media/image159.png"/><Relationship Id="rId42" Type="http://schemas.openxmlformats.org/officeDocument/2006/relationships/customXml" Target="../ink/ink194.xml"/><Relationship Id="rId63" Type="http://schemas.openxmlformats.org/officeDocument/2006/relationships/image" Target="../media/image179.png"/><Relationship Id="rId84" Type="http://schemas.openxmlformats.org/officeDocument/2006/relationships/customXml" Target="../ink/ink215.xml"/><Relationship Id="rId138" Type="http://schemas.openxmlformats.org/officeDocument/2006/relationships/image" Target="../media/image215.png"/><Relationship Id="rId107" Type="http://schemas.openxmlformats.org/officeDocument/2006/relationships/image" Target="../media/image200.png"/><Relationship Id="rId11" Type="http://schemas.openxmlformats.org/officeDocument/2006/relationships/image" Target="../media/image154.png"/><Relationship Id="rId32" Type="http://schemas.openxmlformats.org/officeDocument/2006/relationships/customXml" Target="../ink/ink189.xml"/><Relationship Id="rId53" Type="http://schemas.openxmlformats.org/officeDocument/2006/relationships/image" Target="../media/image174.png"/><Relationship Id="rId74" Type="http://schemas.openxmlformats.org/officeDocument/2006/relationships/customXml" Target="../ink/ink210.xml"/><Relationship Id="rId128" Type="http://schemas.openxmlformats.org/officeDocument/2006/relationships/image" Target="../media/image210.png"/><Relationship Id="rId5" Type="http://schemas.openxmlformats.org/officeDocument/2006/relationships/image" Target="../media/image151.png"/><Relationship Id="rId90" Type="http://schemas.openxmlformats.org/officeDocument/2006/relationships/customXml" Target="../ink/ink218.xml"/><Relationship Id="rId95" Type="http://schemas.openxmlformats.org/officeDocument/2006/relationships/image" Target="../media/image195.png"/><Relationship Id="rId22" Type="http://schemas.openxmlformats.org/officeDocument/2006/relationships/customXml" Target="../ink/ink184.xml"/><Relationship Id="rId27" Type="http://schemas.openxmlformats.org/officeDocument/2006/relationships/image" Target="../media/image162.png"/><Relationship Id="rId43" Type="http://schemas.openxmlformats.org/officeDocument/2006/relationships/image" Target="../media/image169.png"/><Relationship Id="rId48" Type="http://schemas.openxmlformats.org/officeDocument/2006/relationships/customXml" Target="../ink/ink197.xml"/><Relationship Id="rId64" Type="http://schemas.openxmlformats.org/officeDocument/2006/relationships/customXml" Target="../ink/ink205.xml"/><Relationship Id="rId69" Type="http://schemas.openxmlformats.org/officeDocument/2006/relationships/image" Target="../media/image182.png"/><Relationship Id="rId113" Type="http://schemas.openxmlformats.org/officeDocument/2006/relationships/customXml" Target="../ink/ink230.xml"/><Relationship Id="rId118" Type="http://schemas.openxmlformats.org/officeDocument/2006/relationships/image" Target="../media/image205.png"/><Relationship Id="rId134" Type="http://schemas.openxmlformats.org/officeDocument/2006/relationships/image" Target="../media/image213.png"/><Relationship Id="rId139" Type="http://schemas.openxmlformats.org/officeDocument/2006/relationships/customXml" Target="../ink/ink243.xml"/><Relationship Id="rId80" Type="http://schemas.openxmlformats.org/officeDocument/2006/relationships/customXml" Target="../ink/ink213.xml"/><Relationship Id="rId85" Type="http://schemas.openxmlformats.org/officeDocument/2006/relationships/image" Target="../media/image190.png"/><Relationship Id="rId12" Type="http://schemas.openxmlformats.org/officeDocument/2006/relationships/customXml" Target="../ink/ink179.xml"/><Relationship Id="rId17" Type="http://schemas.openxmlformats.org/officeDocument/2006/relationships/image" Target="../media/image157.png"/><Relationship Id="rId33" Type="http://schemas.openxmlformats.org/officeDocument/2006/relationships/image" Target="../media/image165.png"/><Relationship Id="rId38" Type="http://schemas.openxmlformats.org/officeDocument/2006/relationships/customXml" Target="../ink/ink192.xml"/><Relationship Id="rId59" Type="http://schemas.openxmlformats.org/officeDocument/2006/relationships/image" Target="../media/image177.png"/><Relationship Id="rId103" Type="http://schemas.openxmlformats.org/officeDocument/2006/relationships/image" Target="../media/image198.png"/><Relationship Id="rId108" Type="http://schemas.openxmlformats.org/officeDocument/2006/relationships/customXml" Target="../ink/ink227.xml"/><Relationship Id="rId124" Type="http://schemas.openxmlformats.org/officeDocument/2006/relationships/image" Target="../media/image208.png"/><Relationship Id="rId129" Type="http://schemas.openxmlformats.org/officeDocument/2006/relationships/customXml" Target="../ink/ink238.xml"/><Relationship Id="rId54" Type="http://schemas.openxmlformats.org/officeDocument/2006/relationships/customXml" Target="../ink/ink200.xml"/><Relationship Id="rId70" Type="http://schemas.openxmlformats.org/officeDocument/2006/relationships/customXml" Target="../ink/ink208.xml"/><Relationship Id="rId75" Type="http://schemas.openxmlformats.org/officeDocument/2006/relationships/image" Target="../media/image185.png"/><Relationship Id="rId91" Type="http://schemas.openxmlformats.org/officeDocument/2006/relationships/image" Target="../media/image193.png"/><Relationship Id="rId96" Type="http://schemas.openxmlformats.org/officeDocument/2006/relationships/customXml" Target="../ink/ink221.xml"/><Relationship Id="rId140" Type="http://schemas.openxmlformats.org/officeDocument/2006/relationships/image" Target="../media/image216.png"/><Relationship Id="rId145" Type="http://schemas.openxmlformats.org/officeDocument/2006/relationships/customXml" Target="../ink/ink24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6.xml"/><Relationship Id="rId23" Type="http://schemas.openxmlformats.org/officeDocument/2006/relationships/image" Target="../media/image160.png"/><Relationship Id="rId28" Type="http://schemas.openxmlformats.org/officeDocument/2006/relationships/customXml" Target="../ink/ink187.xml"/><Relationship Id="rId49" Type="http://schemas.openxmlformats.org/officeDocument/2006/relationships/image" Target="../media/image172.png"/><Relationship Id="rId114" Type="http://schemas.openxmlformats.org/officeDocument/2006/relationships/image" Target="../media/image203.png"/><Relationship Id="rId119" Type="http://schemas.openxmlformats.org/officeDocument/2006/relationships/customXml" Target="../ink/ink233.xml"/><Relationship Id="rId44" Type="http://schemas.openxmlformats.org/officeDocument/2006/relationships/customXml" Target="../ink/ink195.xml"/><Relationship Id="rId60" Type="http://schemas.openxmlformats.org/officeDocument/2006/relationships/customXml" Target="../ink/ink203.xml"/><Relationship Id="rId65" Type="http://schemas.openxmlformats.org/officeDocument/2006/relationships/image" Target="../media/image180.png"/><Relationship Id="rId81" Type="http://schemas.openxmlformats.org/officeDocument/2006/relationships/image" Target="../media/image188.png"/><Relationship Id="rId86" Type="http://schemas.openxmlformats.org/officeDocument/2006/relationships/customXml" Target="../ink/ink216.xml"/><Relationship Id="rId130" Type="http://schemas.openxmlformats.org/officeDocument/2006/relationships/image" Target="../media/image211.png"/><Relationship Id="rId135" Type="http://schemas.openxmlformats.org/officeDocument/2006/relationships/customXml" Target="../ink/ink241.xml"/><Relationship Id="rId13" Type="http://schemas.openxmlformats.org/officeDocument/2006/relationships/image" Target="../media/image155.png"/><Relationship Id="rId18" Type="http://schemas.openxmlformats.org/officeDocument/2006/relationships/customXml" Target="../ink/ink182.xml"/><Relationship Id="rId39" Type="http://schemas.openxmlformats.org/officeDocument/2006/relationships/image" Target="../media/image167.png"/><Relationship Id="rId109" Type="http://schemas.openxmlformats.org/officeDocument/2006/relationships/customXml" Target="../ink/ink228.xml"/><Relationship Id="rId34" Type="http://schemas.openxmlformats.org/officeDocument/2006/relationships/customXml" Target="../ink/ink190.xml"/><Relationship Id="rId50" Type="http://schemas.openxmlformats.org/officeDocument/2006/relationships/customXml" Target="../ink/ink198.xml"/><Relationship Id="rId55" Type="http://schemas.openxmlformats.org/officeDocument/2006/relationships/image" Target="../media/image175.png"/><Relationship Id="rId76" Type="http://schemas.openxmlformats.org/officeDocument/2006/relationships/customXml" Target="../ink/ink211.xml"/><Relationship Id="rId97" Type="http://schemas.openxmlformats.org/officeDocument/2006/relationships/image" Target="../media/image106.png"/><Relationship Id="rId104" Type="http://schemas.openxmlformats.org/officeDocument/2006/relationships/customXml" Target="../ink/ink225.xml"/><Relationship Id="rId120" Type="http://schemas.openxmlformats.org/officeDocument/2006/relationships/image" Target="../media/image206.png"/><Relationship Id="rId125" Type="http://schemas.openxmlformats.org/officeDocument/2006/relationships/customXml" Target="../ink/ink236.xml"/><Relationship Id="rId141" Type="http://schemas.openxmlformats.org/officeDocument/2006/relationships/customXml" Target="../ink/ink244.xml"/><Relationship Id="rId146" Type="http://schemas.openxmlformats.org/officeDocument/2006/relationships/image" Target="../media/image219.png"/><Relationship Id="rId7" Type="http://schemas.openxmlformats.org/officeDocument/2006/relationships/image" Target="../media/image152.png"/><Relationship Id="rId71" Type="http://schemas.openxmlformats.org/officeDocument/2006/relationships/image" Target="../media/image183.png"/><Relationship Id="rId92" Type="http://schemas.openxmlformats.org/officeDocument/2006/relationships/customXml" Target="../ink/ink219.xml"/><Relationship Id="rId2" Type="http://schemas.openxmlformats.org/officeDocument/2006/relationships/customXml" Target="../ink/ink174.xml"/><Relationship Id="rId29" Type="http://schemas.openxmlformats.org/officeDocument/2006/relationships/image" Target="../media/image163.png"/><Relationship Id="rId24" Type="http://schemas.openxmlformats.org/officeDocument/2006/relationships/customXml" Target="../ink/ink185.xml"/><Relationship Id="rId40" Type="http://schemas.openxmlformats.org/officeDocument/2006/relationships/customXml" Target="../ink/ink193.xml"/><Relationship Id="rId45" Type="http://schemas.openxmlformats.org/officeDocument/2006/relationships/image" Target="../media/image170.png"/><Relationship Id="rId66" Type="http://schemas.openxmlformats.org/officeDocument/2006/relationships/customXml" Target="../ink/ink206.xml"/><Relationship Id="rId87" Type="http://schemas.openxmlformats.org/officeDocument/2006/relationships/image" Target="../media/image191.png"/><Relationship Id="rId110" Type="http://schemas.openxmlformats.org/officeDocument/2006/relationships/image" Target="../media/image201.png"/><Relationship Id="rId115" Type="http://schemas.openxmlformats.org/officeDocument/2006/relationships/customXml" Target="../ink/ink231.xml"/><Relationship Id="rId131" Type="http://schemas.openxmlformats.org/officeDocument/2006/relationships/customXml" Target="../ink/ink239.xml"/><Relationship Id="rId136" Type="http://schemas.openxmlformats.org/officeDocument/2006/relationships/image" Target="../media/image214.png"/><Relationship Id="rId61" Type="http://schemas.openxmlformats.org/officeDocument/2006/relationships/image" Target="../media/image178.png"/><Relationship Id="rId82" Type="http://schemas.openxmlformats.org/officeDocument/2006/relationships/customXml" Target="../ink/ink214.xml"/><Relationship Id="rId19" Type="http://schemas.openxmlformats.org/officeDocument/2006/relationships/image" Target="../media/image158.png"/><Relationship Id="rId14" Type="http://schemas.openxmlformats.org/officeDocument/2006/relationships/customXml" Target="../ink/ink180.xml"/><Relationship Id="rId30" Type="http://schemas.openxmlformats.org/officeDocument/2006/relationships/customXml" Target="../ink/ink188.xml"/><Relationship Id="rId35" Type="http://schemas.openxmlformats.org/officeDocument/2006/relationships/image" Target="../media/image166.png"/><Relationship Id="rId56" Type="http://schemas.openxmlformats.org/officeDocument/2006/relationships/customXml" Target="../ink/ink201.xml"/><Relationship Id="rId77" Type="http://schemas.openxmlformats.org/officeDocument/2006/relationships/image" Target="../media/image186.png"/><Relationship Id="rId100" Type="http://schemas.openxmlformats.org/officeDocument/2006/relationships/customXml" Target="../ink/ink223.xml"/><Relationship Id="rId105" Type="http://schemas.openxmlformats.org/officeDocument/2006/relationships/image" Target="../media/image199.png"/><Relationship Id="rId126" Type="http://schemas.openxmlformats.org/officeDocument/2006/relationships/image" Target="../media/image209.png"/><Relationship Id="rId8" Type="http://schemas.openxmlformats.org/officeDocument/2006/relationships/customXml" Target="../ink/ink177.xml"/><Relationship Id="rId51" Type="http://schemas.openxmlformats.org/officeDocument/2006/relationships/image" Target="../media/image173.png"/><Relationship Id="rId72" Type="http://schemas.openxmlformats.org/officeDocument/2006/relationships/customXml" Target="../ink/ink209.xml"/><Relationship Id="rId93" Type="http://schemas.openxmlformats.org/officeDocument/2006/relationships/image" Target="../media/image194.png"/><Relationship Id="rId98" Type="http://schemas.openxmlformats.org/officeDocument/2006/relationships/customXml" Target="../ink/ink222.xml"/><Relationship Id="rId121" Type="http://schemas.openxmlformats.org/officeDocument/2006/relationships/customXml" Target="../ink/ink234.xml"/><Relationship Id="rId142" Type="http://schemas.openxmlformats.org/officeDocument/2006/relationships/image" Target="../media/image217.png"/><Relationship Id="rId3" Type="http://schemas.openxmlformats.org/officeDocument/2006/relationships/image" Target="../media/image113.png"/><Relationship Id="rId25" Type="http://schemas.openxmlformats.org/officeDocument/2006/relationships/image" Target="../media/image161.png"/><Relationship Id="rId46" Type="http://schemas.openxmlformats.org/officeDocument/2006/relationships/customXml" Target="../ink/ink196.xml"/><Relationship Id="rId67" Type="http://schemas.openxmlformats.org/officeDocument/2006/relationships/image" Target="../media/image181.png"/><Relationship Id="rId116" Type="http://schemas.openxmlformats.org/officeDocument/2006/relationships/image" Target="../media/image204.png"/><Relationship Id="rId137" Type="http://schemas.openxmlformats.org/officeDocument/2006/relationships/customXml" Target="../ink/ink242.xml"/><Relationship Id="rId20" Type="http://schemas.openxmlformats.org/officeDocument/2006/relationships/customXml" Target="../ink/ink183.xml"/><Relationship Id="rId41" Type="http://schemas.openxmlformats.org/officeDocument/2006/relationships/image" Target="../media/image168.png"/><Relationship Id="rId62" Type="http://schemas.openxmlformats.org/officeDocument/2006/relationships/customXml" Target="../ink/ink204.xml"/><Relationship Id="rId83" Type="http://schemas.openxmlformats.org/officeDocument/2006/relationships/image" Target="../media/image189.png"/><Relationship Id="rId88" Type="http://schemas.openxmlformats.org/officeDocument/2006/relationships/customXml" Target="../ink/ink217.xml"/><Relationship Id="rId111" Type="http://schemas.openxmlformats.org/officeDocument/2006/relationships/customXml" Target="../ink/ink229.xml"/><Relationship Id="rId132" Type="http://schemas.openxmlformats.org/officeDocument/2006/relationships/image" Target="../media/image212.png"/><Relationship Id="rId15" Type="http://schemas.openxmlformats.org/officeDocument/2006/relationships/image" Target="../media/image156.png"/><Relationship Id="rId36" Type="http://schemas.openxmlformats.org/officeDocument/2006/relationships/customXml" Target="../ink/ink191.xml"/><Relationship Id="rId57" Type="http://schemas.openxmlformats.org/officeDocument/2006/relationships/image" Target="../media/image176.png"/><Relationship Id="rId106" Type="http://schemas.openxmlformats.org/officeDocument/2006/relationships/customXml" Target="../ink/ink226.xml"/><Relationship Id="rId127" Type="http://schemas.openxmlformats.org/officeDocument/2006/relationships/customXml" Target="../ink/ink237.xml"/><Relationship Id="rId10" Type="http://schemas.openxmlformats.org/officeDocument/2006/relationships/customXml" Target="../ink/ink178.xml"/><Relationship Id="rId31" Type="http://schemas.openxmlformats.org/officeDocument/2006/relationships/image" Target="../media/image164.png"/><Relationship Id="rId52" Type="http://schemas.openxmlformats.org/officeDocument/2006/relationships/customXml" Target="../ink/ink199.xml"/><Relationship Id="rId73" Type="http://schemas.openxmlformats.org/officeDocument/2006/relationships/image" Target="../media/image184.png"/><Relationship Id="rId78" Type="http://schemas.openxmlformats.org/officeDocument/2006/relationships/customXml" Target="../ink/ink212.xml"/><Relationship Id="rId94" Type="http://schemas.openxmlformats.org/officeDocument/2006/relationships/customXml" Target="../ink/ink220.xml"/><Relationship Id="rId99" Type="http://schemas.openxmlformats.org/officeDocument/2006/relationships/image" Target="../media/image196.png"/><Relationship Id="rId101" Type="http://schemas.openxmlformats.org/officeDocument/2006/relationships/image" Target="../media/image197.png"/><Relationship Id="rId122" Type="http://schemas.openxmlformats.org/officeDocument/2006/relationships/image" Target="../media/image207.png"/><Relationship Id="rId143" Type="http://schemas.openxmlformats.org/officeDocument/2006/relationships/customXml" Target="../ink/ink245.xml"/><Relationship Id="rId4" Type="http://schemas.openxmlformats.org/officeDocument/2006/relationships/customXml" Target="../ink/ink175.xml"/><Relationship Id="rId9" Type="http://schemas.openxmlformats.org/officeDocument/2006/relationships/image" Target="../media/image153.png"/><Relationship Id="rId26" Type="http://schemas.openxmlformats.org/officeDocument/2006/relationships/customXml" Target="../ink/ink186.xml"/><Relationship Id="rId47" Type="http://schemas.openxmlformats.org/officeDocument/2006/relationships/image" Target="../media/image171.png"/><Relationship Id="rId68" Type="http://schemas.openxmlformats.org/officeDocument/2006/relationships/customXml" Target="../ink/ink207.xml"/><Relationship Id="rId89" Type="http://schemas.openxmlformats.org/officeDocument/2006/relationships/image" Target="../media/image192.png"/><Relationship Id="rId112" Type="http://schemas.openxmlformats.org/officeDocument/2006/relationships/image" Target="../media/image202.png"/><Relationship Id="rId133" Type="http://schemas.openxmlformats.org/officeDocument/2006/relationships/customXml" Target="../ink/ink240.xml"/><Relationship Id="rId16" Type="http://schemas.openxmlformats.org/officeDocument/2006/relationships/customXml" Target="../ink/ink181.xml"/><Relationship Id="rId37" Type="http://schemas.openxmlformats.org/officeDocument/2006/relationships/image" Target="../media/image35.png"/><Relationship Id="rId58" Type="http://schemas.openxmlformats.org/officeDocument/2006/relationships/customXml" Target="../ink/ink202.xml"/><Relationship Id="rId79" Type="http://schemas.openxmlformats.org/officeDocument/2006/relationships/image" Target="../media/image187.png"/><Relationship Id="rId102" Type="http://schemas.openxmlformats.org/officeDocument/2006/relationships/customXml" Target="../ink/ink224.xml"/><Relationship Id="rId123" Type="http://schemas.openxmlformats.org/officeDocument/2006/relationships/customXml" Target="../ink/ink235.xml"/><Relationship Id="rId144" Type="http://schemas.openxmlformats.org/officeDocument/2006/relationships/image" Target="../media/image2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Par </a:t>
            </a:r>
            <a:r>
              <a:rPr lang="en-US" dirty="0" err="1">
                <a:cs typeface="Calibri"/>
              </a:rPr>
              <a:t>jakob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toulouse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02EFE-885C-F287-62FA-8254F1636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 1 </a:t>
            </a:r>
            <a:r>
              <a:rPr lang="en-US" dirty="0" err="1">
                <a:cs typeface="Calibri Light"/>
              </a:rPr>
              <a:t>Sédimentation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EC7B-460C-8851-E185-8E415536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hétérogène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2656872-6B03-52F2-BCDA-3C30CA66E9A7}"/>
                  </a:ext>
                </a:extLst>
              </p14:cNvPr>
              <p14:cNvContentPartPr/>
              <p14:nvPr/>
            </p14:nvContentPartPr>
            <p14:xfrm>
              <a:off x="1683288" y="2794518"/>
              <a:ext cx="987751" cy="1635841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2656872-6B03-52F2-BCDA-3C30CA66E9A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5656" y="2776522"/>
                <a:ext cx="1023375" cy="1671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BC573FC-C628-F9F0-F474-D7F36CA74FD4}"/>
                  </a:ext>
                </a:extLst>
              </p14:cNvPr>
              <p14:cNvContentPartPr/>
              <p14:nvPr/>
            </p14:nvContentPartPr>
            <p14:xfrm>
              <a:off x="1817082" y="3882819"/>
              <a:ext cx="806560" cy="182721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BC573FC-C628-F9F0-F474-D7F36CA74FD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99086" y="3864870"/>
                <a:ext cx="842191" cy="2182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61BE975-F9FC-E955-7F1D-5C51410AF54A}"/>
                  </a:ext>
                </a:extLst>
              </p14:cNvPr>
              <p14:cNvContentPartPr/>
              <p14:nvPr/>
            </p14:nvContentPartPr>
            <p14:xfrm>
              <a:off x="4564548" y="4072541"/>
              <a:ext cx="8964" cy="8964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61BE975-F9FC-E955-7F1D-5C51410AF54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09643" y="4016516"/>
                <a:ext cx="119894" cy="1198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F4539DD-4E0C-0CAA-C66A-F9DF8518DF0D}"/>
                  </a:ext>
                </a:extLst>
              </p14:cNvPr>
              <p14:cNvContentPartPr/>
              <p14:nvPr/>
            </p14:nvContentPartPr>
            <p14:xfrm>
              <a:off x="2399162" y="4054631"/>
              <a:ext cx="120906" cy="148143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F4539DD-4E0C-0CAA-C66A-F9DF8518DF0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81582" y="4037055"/>
                <a:ext cx="156424" cy="1836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2CA9C1C-B1E6-BF99-BED5-0629A80AC5DC}"/>
                  </a:ext>
                </a:extLst>
              </p14:cNvPr>
              <p14:cNvContentPartPr/>
              <p14:nvPr/>
            </p14:nvContentPartPr>
            <p14:xfrm>
              <a:off x="2137895" y="4155943"/>
              <a:ext cx="76670" cy="86422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2CA9C1C-B1E6-BF99-BED5-0629A80AC5D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120340" y="4138372"/>
                <a:ext cx="112139" cy="1219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D29C42B-D0D4-6C46-E224-9BA0BD52260D}"/>
                  </a:ext>
                </a:extLst>
              </p14:cNvPr>
              <p14:cNvContentPartPr/>
              <p14:nvPr/>
            </p14:nvContentPartPr>
            <p14:xfrm>
              <a:off x="1847153" y="4233204"/>
              <a:ext cx="76918" cy="66209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D29C42B-D0D4-6C46-E224-9BA0BD52260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829623" y="4215668"/>
                <a:ext cx="112336" cy="10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B8D2CF2-F76F-DC6F-0C3F-B10B52E0C605}"/>
                  </a:ext>
                </a:extLst>
              </p14:cNvPr>
              <p14:cNvContentPartPr/>
              <p14:nvPr/>
            </p14:nvContentPartPr>
            <p14:xfrm>
              <a:off x="4479882" y="2811085"/>
              <a:ext cx="945418" cy="1753787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B8D2CF2-F76F-DC6F-0C3F-B10B52E0C60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462248" y="2793090"/>
                <a:ext cx="981047" cy="17894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B475CAD-5D90-7CE5-EEAC-0DA011A5DA8A}"/>
                  </a:ext>
                </a:extLst>
              </p14:cNvPr>
              <p14:cNvContentPartPr/>
              <p14:nvPr/>
            </p14:nvContentPartPr>
            <p14:xfrm>
              <a:off x="4166935" y="2492952"/>
              <a:ext cx="1622277" cy="213771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B475CAD-5D90-7CE5-EEAC-0DA011A5DA8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103944" y="2429962"/>
                <a:ext cx="1747898" cy="22633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05DC12C-899D-0050-511A-986E36674AE2}"/>
                  </a:ext>
                </a:extLst>
              </p14:cNvPr>
              <p14:cNvContentPartPr/>
              <p14:nvPr/>
            </p14:nvContentPartPr>
            <p14:xfrm>
              <a:off x="4978082" y="2786976"/>
              <a:ext cx="883077" cy="1406607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05DC12C-899D-0050-511A-986E36674AE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960089" y="2768979"/>
                <a:ext cx="918702" cy="144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8A30D7D-82BC-FE47-4EF9-4B599062BFB9}"/>
                  </a:ext>
                </a:extLst>
              </p14:cNvPr>
              <p14:cNvContentPartPr/>
              <p14:nvPr/>
            </p14:nvContentPartPr>
            <p14:xfrm>
              <a:off x="5112134" y="3668429"/>
              <a:ext cx="695442" cy="189045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8A30D7D-82BC-FE47-4EF9-4B599062BFB9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094505" y="3650818"/>
                <a:ext cx="731060" cy="2246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F39B0A0-2594-A601-0591-2677CCE5E9B2}"/>
                  </a:ext>
                </a:extLst>
              </p14:cNvPr>
              <p14:cNvContentPartPr/>
              <p14:nvPr/>
            </p14:nvContentPartPr>
            <p14:xfrm>
              <a:off x="5191842" y="4016074"/>
              <a:ext cx="202936" cy="202093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F39B0A0-2594-A601-0591-2677CCE5E9B2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173883" y="3998454"/>
                <a:ext cx="238495" cy="2376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13A7907-17B3-86F0-7EE8-E971411364CB}"/>
                  </a:ext>
                </a:extLst>
              </p14:cNvPr>
              <p14:cNvContentPartPr/>
              <p14:nvPr/>
            </p14:nvContentPartPr>
            <p14:xfrm>
              <a:off x="5189424" y="3736150"/>
              <a:ext cx="39984" cy="1756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13A7907-17B3-86F0-7EE8-E971411364CB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71574" y="3718552"/>
                <a:ext cx="75327" cy="2111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1295AE4-8A8F-7439-CF56-932586CEBC57}"/>
                  </a:ext>
                </a:extLst>
              </p14:cNvPr>
              <p14:cNvContentPartPr/>
              <p14:nvPr/>
            </p14:nvContentPartPr>
            <p14:xfrm>
              <a:off x="5162634" y="3879147"/>
              <a:ext cx="113396" cy="70081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1295AE4-8A8F-7439-CF56-932586CEBC5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145050" y="3861627"/>
                <a:ext cx="148922" cy="105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8E75406-9049-2760-BDBA-5B75E78D7CC7}"/>
                  </a:ext>
                </a:extLst>
              </p14:cNvPr>
              <p14:cNvContentPartPr/>
              <p14:nvPr/>
            </p14:nvContentPartPr>
            <p14:xfrm>
              <a:off x="5553126" y="3616857"/>
              <a:ext cx="103358" cy="106498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8E75406-9049-2760-BDBA-5B75E78D7CC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535182" y="3599287"/>
                <a:ext cx="138887" cy="1419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44A9036A-A995-27F0-AB16-D4E17642F681}"/>
                  </a:ext>
                </a:extLst>
              </p14:cNvPr>
              <p14:cNvContentPartPr/>
              <p14:nvPr/>
            </p14:nvContentPartPr>
            <p14:xfrm>
              <a:off x="5518181" y="3772598"/>
              <a:ext cx="123047" cy="89493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44A9036A-A995-27F0-AB16-D4E17642F681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500244" y="3754699"/>
                <a:ext cx="158562" cy="1249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2682371-EDB3-A486-588F-EE89FA1F469F}"/>
                  </a:ext>
                </a:extLst>
              </p14:cNvPr>
              <p14:cNvContentPartPr/>
              <p14:nvPr/>
            </p14:nvContentPartPr>
            <p14:xfrm>
              <a:off x="5564670" y="3812982"/>
              <a:ext cx="14581" cy="98366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2682371-EDB3-A486-588F-EE89FA1F469F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547659" y="3795032"/>
                <a:ext cx="48951" cy="1339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58F93F36-D9C5-72D5-97CA-6AE9C17E326E}"/>
                  </a:ext>
                </a:extLst>
              </p14:cNvPr>
              <p14:cNvContentPartPr/>
              <p14:nvPr/>
            </p14:nvContentPartPr>
            <p14:xfrm>
              <a:off x="5585661" y="3928871"/>
              <a:ext cx="8964" cy="8964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58F93F36-D9C5-72D5-97CA-6AE9C17E326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137461" y="3480671"/>
                <a:ext cx="896400" cy="89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0F11E70-7C7C-B2A5-3271-931E426C8685}"/>
                  </a:ext>
                </a:extLst>
              </p14:cNvPr>
              <p14:cNvContentPartPr/>
              <p14:nvPr/>
            </p14:nvContentPartPr>
            <p14:xfrm>
              <a:off x="5593811" y="4024426"/>
              <a:ext cx="102182" cy="7816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0F11E70-7C7C-B2A5-3271-931E426C868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576243" y="4006499"/>
                <a:ext cx="137677" cy="113655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3BCE29D-0319-0985-9631-6F5D28CCED1F}"/>
              </a:ext>
            </a:extLst>
          </p:cNvPr>
          <p:cNvSpPr txBox="1"/>
          <p:nvPr/>
        </p:nvSpPr>
        <p:spPr>
          <a:xfrm>
            <a:off x="3836893" y="2124634"/>
            <a:ext cx="176772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Laisser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781756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4F1E-EA25-8D03-9582-EC426A65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 2 </a:t>
            </a:r>
            <a:r>
              <a:rPr lang="en-US" dirty="0" err="1">
                <a:cs typeface="Calibri Light"/>
              </a:rPr>
              <a:t>décantation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9A6E1-AE17-AB58-410D-84C537C56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hétérogene</a:t>
            </a:r>
          </a:p>
          <a:p>
            <a:r>
              <a:rPr lang="en-US" dirty="0" err="1">
                <a:cs typeface="Calibri"/>
              </a:rPr>
              <a:t>Résidu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EE55394-235D-150D-AF11-2484C7D5932B}"/>
                  </a:ext>
                </a:extLst>
              </p14:cNvPr>
              <p14:cNvContentPartPr/>
              <p14:nvPr/>
            </p14:nvContentPartPr>
            <p14:xfrm>
              <a:off x="4753875" y="3133446"/>
              <a:ext cx="738125" cy="838138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EE55394-235D-150D-AF11-2484C7D593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5881" y="3115812"/>
                <a:ext cx="773754" cy="8737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FF8DBDE-64FC-1ED8-6861-783BDCBF61A7}"/>
                  </a:ext>
                </a:extLst>
              </p14:cNvPr>
              <p14:cNvContentPartPr/>
              <p14:nvPr/>
            </p14:nvContentPartPr>
            <p14:xfrm>
              <a:off x="4314792" y="3503769"/>
              <a:ext cx="1270110" cy="1537391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FF8DBDE-64FC-1ED8-6861-783BDCBF61A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96797" y="3485775"/>
                <a:ext cx="1305741" cy="15730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51F9908-FCC7-781D-7B56-B2CC2587DDDD}"/>
                  </a:ext>
                </a:extLst>
              </p14:cNvPr>
              <p14:cNvContentPartPr/>
              <p14:nvPr/>
            </p14:nvContentPartPr>
            <p14:xfrm>
              <a:off x="2445711" y="2997964"/>
              <a:ext cx="5995260" cy="924402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51F9908-FCC7-781D-7B56-B2CC2587DDD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3077" y="2935354"/>
                <a:ext cx="6120889" cy="10499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54B3139-01DF-558B-9043-3D801DF9DDD0}"/>
                  </a:ext>
                </a:extLst>
              </p14:cNvPr>
              <p14:cNvContentPartPr/>
              <p14:nvPr/>
            </p14:nvContentPartPr>
            <p14:xfrm>
              <a:off x="2886091" y="3811247"/>
              <a:ext cx="3876979" cy="1316374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54B3139-01DF-558B-9043-3D801DF9DDD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823095" y="3748631"/>
                <a:ext cx="4002612" cy="14419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70778C4-C270-7F64-15E5-43AB0F528475}"/>
                  </a:ext>
                </a:extLst>
              </p14:cNvPr>
              <p14:cNvContentPartPr/>
              <p14:nvPr/>
            </p14:nvContentPartPr>
            <p14:xfrm>
              <a:off x="1794530" y="2846331"/>
              <a:ext cx="1894497" cy="930813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70778C4-C270-7F64-15E5-43AB0F52847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31896" y="2783365"/>
                <a:ext cx="2020125" cy="10563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164486F-A7A9-9288-FA20-0837308808EF}"/>
                  </a:ext>
                </a:extLst>
              </p14:cNvPr>
              <p14:cNvContentPartPr/>
              <p14:nvPr/>
            </p14:nvContentPartPr>
            <p14:xfrm>
              <a:off x="1771729" y="3324016"/>
              <a:ext cx="1517103" cy="933451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164486F-A7A9-9288-FA20-0837308808E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709101" y="3261042"/>
                <a:ext cx="1642718" cy="10590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B0CE13C-F5E9-8590-B3FD-854810EF289B}"/>
                  </a:ext>
                </a:extLst>
              </p14:cNvPr>
              <p14:cNvContentPartPr/>
              <p14:nvPr/>
            </p14:nvContentPartPr>
            <p14:xfrm>
              <a:off x="4796016" y="3563001"/>
              <a:ext cx="1448399" cy="972391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B0CE13C-F5E9-8590-B3FD-854810EF289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33026" y="3500022"/>
                <a:ext cx="1574018" cy="10979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A2E0CE5-83DF-02D9-DCCB-2729CE617B88}"/>
                  </a:ext>
                </a:extLst>
              </p14:cNvPr>
              <p14:cNvContentPartPr/>
              <p14:nvPr/>
            </p14:nvContentPartPr>
            <p14:xfrm>
              <a:off x="4685246" y="4207521"/>
              <a:ext cx="14111" cy="14111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A2E0CE5-83DF-02D9-DCCB-2729CE617B8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29932" y="1752207"/>
                <a:ext cx="4938850" cy="49388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310A88C-1BA3-CFC2-AF5D-27111679F4AA}"/>
                  </a:ext>
                </a:extLst>
              </p14:cNvPr>
              <p14:cNvContentPartPr/>
              <p14:nvPr/>
            </p14:nvContentPartPr>
            <p14:xfrm>
              <a:off x="4772237" y="3706400"/>
              <a:ext cx="1653947" cy="2047906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310A88C-1BA3-CFC2-AF5D-27111679F4A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709607" y="3643415"/>
                <a:ext cx="1779568" cy="2173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D485BE0B-BAC7-ED87-A5CB-7D7C89222605}"/>
                  </a:ext>
                </a:extLst>
              </p14:cNvPr>
              <p14:cNvContentPartPr/>
              <p14:nvPr/>
            </p14:nvContentPartPr>
            <p14:xfrm>
              <a:off x="5133061" y="5079338"/>
              <a:ext cx="1076121" cy="210923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D485BE0B-BAC7-ED87-A5CB-7D7C8922260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115066" y="5061372"/>
                <a:ext cx="1111752" cy="2464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641C81D-28F1-177F-B9AF-CF1E5551DF5A}"/>
                  </a:ext>
                </a:extLst>
              </p14:cNvPr>
              <p14:cNvContentPartPr/>
              <p14:nvPr/>
            </p14:nvContentPartPr>
            <p14:xfrm>
              <a:off x="1873896" y="3473830"/>
              <a:ext cx="1463782" cy="415962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641C81D-28F1-177F-B9AF-CF1E5551DF5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855900" y="3456198"/>
                <a:ext cx="1499414" cy="4515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906DFD6-D69B-FA91-1D56-0164418CB9CA}"/>
                  </a:ext>
                </a:extLst>
              </p14:cNvPr>
              <p14:cNvContentPartPr/>
              <p14:nvPr/>
            </p14:nvContentPartPr>
            <p14:xfrm>
              <a:off x="2726161" y="3503484"/>
              <a:ext cx="249500" cy="243196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906DFD6-D69B-FA91-1D56-0164418CB9CA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708185" y="3485882"/>
                <a:ext cx="285091" cy="2787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6914886-181D-546C-58F7-F152615BB1DA}"/>
                  </a:ext>
                </a:extLst>
              </p14:cNvPr>
              <p14:cNvContentPartPr/>
              <p14:nvPr/>
            </p14:nvContentPartPr>
            <p14:xfrm>
              <a:off x="2534797" y="3858795"/>
              <a:ext cx="122356" cy="184086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6914886-181D-546C-58F7-F152615BB1DA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526185" y="3850166"/>
                <a:ext cx="139938" cy="2017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949C63B-88DA-346E-ADD3-AB005AA8F004}"/>
                  </a:ext>
                </a:extLst>
              </p14:cNvPr>
              <p14:cNvContentPartPr/>
              <p14:nvPr/>
            </p14:nvContentPartPr>
            <p14:xfrm>
              <a:off x="2076930" y="3884165"/>
              <a:ext cx="392922" cy="401398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7949C63B-88DA-346E-ADD3-AB005AA8F00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058939" y="3866181"/>
                <a:ext cx="428544" cy="4370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C2C24BC-2ADF-7C89-6094-465DE8F7EA79}"/>
                  </a:ext>
                </a:extLst>
              </p14:cNvPr>
              <p14:cNvContentPartPr/>
              <p14:nvPr/>
            </p14:nvContentPartPr>
            <p14:xfrm>
              <a:off x="5981097" y="5384919"/>
              <a:ext cx="87813" cy="10905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C2C24BC-2ADF-7C89-6094-465DE8F7EA79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963176" y="5366983"/>
                <a:ext cx="123297" cy="1445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C3DA0B12-C448-951B-AD00-2D4728C68C99}"/>
                  </a:ext>
                </a:extLst>
              </p14:cNvPr>
              <p14:cNvContentPartPr/>
              <p14:nvPr/>
            </p14:nvContentPartPr>
            <p14:xfrm>
              <a:off x="5458539" y="5044275"/>
              <a:ext cx="230599" cy="347405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C3DA0B12-C448-951B-AD00-2D4728C68C99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440939" y="5026653"/>
                <a:ext cx="266159" cy="3830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4354873E-8FCD-19A3-85EB-C9D9CCB2F246}"/>
                  </a:ext>
                </a:extLst>
              </p14:cNvPr>
              <p14:cNvContentPartPr/>
              <p14:nvPr/>
            </p14:nvContentPartPr>
            <p14:xfrm>
              <a:off x="6533461" y="2085690"/>
              <a:ext cx="14111" cy="14111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4354873E-8FCD-19A3-85EB-C9D9CCB2F246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827911" y="1380140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6DDC5E1-9A83-1B18-4FD9-BC674202D892}"/>
                  </a:ext>
                </a:extLst>
              </p14:cNvPr>
              <p14:cNvContentPartPr/>
              <p14:nvPr/>
            </p14:nvContentPartPr>
            <p14:xfrm>
              <a:off x="5889163" y="2322867"/>
              <a:ext cx="613746" cy="1505778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6DDC5E1-9A83-1B18-4FD9-BC674202D89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853187" y="2287238"/>
                <a:ext cx="685338" cy="15773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C3E81F9-755B-8BFA-04CF-DFEDE18135C4}"/>
                  </a:ext>
                </a:extLst>
              </p14:cNvPr>
              <p14:cNvContentPartPr/>
              <p14:nvPr/>
            </p14:nvContentPartPr>
            <p14:xfrm>
              <a:off x="7474150" y="2462651"/>
              <a:ext cx="175332" cy="820763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C3E81F9-755B-8BFA-04CF-DFEDE18135C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456545" y="2445020"/>
                <a:ext cx="210901" cy="8563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978E8A3-1F1C-A96F-50E9-4A2E9FCB09DB}"/>
                  </a:ext>
                </a:extLst>
              </p14:cNvPr>
              <p14:cNvContentPartPr/>
              <p14:nvPr/>
            </p14:nvContentPartPr>
            <p14:xfrm>
              <a:off x="7294897" y="2431965"/>
              <a:ext cx="817254" cy="15436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978E8A3-1F1C-A96F-50E9-4A2E9FCB09DB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277264" y="2414424"/>
                <a:ext cx="852881" cy="501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1CF10474-4DD8-4A8E-69C3-73770886604D}"/>
                  </a:ext>
                </a:extLst>
              </p14:cNvPr>
              <p14:cNvContentPartPr/>
              <p14:nvPr/>
            </p14:nvContentPartPr>
            <p14:xfrm>
              <a:off x="7938694" y="2856775"/>
              <a:ext cx="215619" cy="416325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1CF10474-4DD8-4A8E-69C3-73770886604D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921085" y="2839143"/>
                <a:ext cx="251196" cy="4519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D3780C8-FC59-6C4F-CA62-C0D69D1840B9}"/>
                  </a:ext>
                </a:extLst>
              </p14:cNvPr>
              <p14:cNvContentPartPr/>
              <p14:nvPr/>
            </p14:nvContentPartPr>
            <p14:xfrm>
              <a:off x="8136882" y="2752751"/>
              <a:ext cx="187517" cy="182076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D3780C8-FC59-6C4F-CA62-C0D69D1840B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119280" y="2735154"/>
                <a:ext cx="223081" cy="2176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A87D569C-ECDC-C295-7B4D-46A171529AA0}"/>
                  </a:ext>
                </a:extLst>
              </p14:cNvPr>
              <p14:cNvContentPartPr/>
              <p14:nvPr/>
            </p14:nvContentPartPr>
            <p14:xfrm>
              <a:off x="8406846" y="2967891"/>
              <a:ext cx="407431" cy="223297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A87D569C-ECDC-C295-7B4D-46A171529AA0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389225" y="2949912"/>
                <a:ext cx="443032" cy="2588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927EF31C-611F-70AC-054D-9183C6FDB77C}"/>
                  </a:ext>
                </a:extLst>
              </p14:cNvPr>
              <p14:cNvContentPartPr/>
              <p14:nvPr/>
            </p14:nvContentPartPr>
            <p14:xfrm>
              <a:off x="8956146" y="2839338"/>
              <a:ext cx="346192" cy="506315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927EF31C-611F-70AC-054D-9183C6FDB77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8938531" y="2821345"/>
                <a:ext cx="381782" cy="541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6C2FF9E0-E27C-BDCB-BF11-FBCF18F4B4D0}"/>
                  </a:ext>
                </a:extLst>
              </p14:cNvPr>
              <p14:cNvContentPartPr/>
              <p14:nvPr/>
            </p14:nvContentPartPr>
            <p14:xfrm>
              <a:off x="9340826" y="2871464"/>
              <a:ext cx="426341" cy="571518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6C2FF9E0-E27C-BDCB-BF11-FBCF18F4B4D0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323197" y="2853480"/>
                <a:ext cx="461959" cy="6071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8C6EE2F7-0C39-6B16-86B6-430A0AC3FBF6}"/>
                  </a:ext>
                </a:extLst>
              </p14:cNvPr>
              <p14:cNvContentPartPr/>
              <p14:nvPr/>
            </p14:nvContentPartPr>
            <p14:xfrm>
              <a:off x="9872781" y="2984144"/>
              <a:ext cx="268300" cy="376024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8C6EE2F7-0C39-6B16-86B6-430A0AC3FBF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9854798" y="2966529"/>
                <a:ext cx="303905" cy="4116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CCDC5441-3E2B-7AA7-5CFA-B12721E60637}"/>
                  </a:ext>
                </a:extLst>
              </p14:cNvPr>
              <p14:cNvContentPartPr/>
              <p14:nvPr/>
            </p14:nvContentPartPr>
            <p14:xfrm>
              <a:off x="10260238" y="3086789"/>
              <a:ext cx="147933" cy="414797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CCDC5441-3E2B-7AA7-5CFA-B12721E60637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10242644" y="3068801"/>
                <a:ext cx="183480" cy="450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9E4824C0-4A60-14EE-C81A-E37BF97766D0}"/>
                  </a:ext>
                </a:extLst>
              </p14:cNvPr>
              <p14:cNvContentPartPr/>
              <p14:nvPr/>
            </p14:nvContentPartPr>
            <p14:xfrm>
              <a:off x="10535869" y="2767682"/>
              <a:ext cx="14111" cy="14111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9E4824C0-4A60-14EE-C81A-E37BF97766D0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9844430" y="2076243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73C57681-C9E4-96DF-7C2B-83858E1B38AA}"/>
                  </a:ext>
                </a:extLst>
              </p14:cNvPr>
              <p14:cNvContentPartPr/>
              <p14:nvPr/>
            </p14:nvContentPartPr>
            <p14:xfrm>
              <a:off x="10617997" y="3116928"/>
              <a:ext cx="315643" cy="582398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73C57681-C9E4-96DF-7C2B-83858E1B38AA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0600381" y="3099301"/>
                <a:ext cx="351234" cy="618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F5D485E0-31CA-C03A-2A80-00E24B77267E}"/>
                  </a:ext>
                </a:extLst>
              </p14:cNvPr>
              <p14:cNvContentPartPr/>
              <p14:nvPr/>
            </p14:nvContentPartPr>
            <p14:xfrm>
              <a:off x="11063023" y="3321385"/>
              <a:ext cx="121271" cy="84836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F5D485E0-31CA-C03A-2A80-00E24B77267E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1045084" y="3303487"/>
                <a:ext cx="156791" cy="1202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B4AB1119-5EAB-5145-1266-307BA6DC32F4}"/>
                  </a:ext>
                </a:extLst>
              </p14:cNvPr>
              <p14:cNvContentPartPr/>
              <p14:nvPr/>
            </p14:nvContentPartPr>
            <p14:xfrm>
              <a:off x="11061977" y="3214148"/>
              <a:ext cx="157046" cy="350673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B4AB1119-5EAB-5145-1266-307BA6DC32F4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11044008" y="3196165"/>
                <a:ext cx="192624" cy="3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F2F861A1-F8FC-AE7A-EE34-7A7C43AEE081}"/>
                  </a:ext>
                </a:extLst>
              </p14:cNvPr>
              <p14:cNvContentPartPr/>
              <p14:nvPr/>
            </p14:nvContentPartPr>
            <p14:xfrm>
              <a:off x="11294066" y="3321936"/>
              <a:ext cx="140621" cy="217784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F2F861A1-F8FC-AE7A-EE34-7A7C43AEE081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11276130" y="3303967"/>
                <a:ext cx="176135" cy="2533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AB01C126-C8C9-C07B-688A-BD402CF274AF}"/>
                  </a:ext>
                </a:extLst>
              </p14:cNvPr>
              <p14:cNvContentPartPr/>
              <p14:nvPr/>
            </p14:nvContentPartPr>
            <p14:xfrm>
              <a:off x="1688059" y="1991593"/>
              <a:ext cx="14111" cy="14111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AB01C126-C8C9-C07B-688A-BD402CF274AF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982509" y="1300154"/>
                <a:ext cx="1411100" cy="14111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712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48694-8C66-25EE-9E1E-7DDC5661C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#3 filtration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21157-6289-BAF9-5D22-1280D2F36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Mélange </a:t>
            </a:r>
            <a:r>
              <a:rPr lang="en-US" dirty="0" err="1">
                <a:cs typeface="Calibri"/>
              </a:rPr>
              <a:t>homogene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BDF4D02-D201-443B-EC89-4A5E826B7C5B}"/>
                  </a:ext>
                </a:extLst>
              </p14:cNvPr>
              <p14:cNvContentPartPr/>
              <p14:nvPr/>
            </p14:nvContentPartPr>
            <p14:xfrm>
              <a:off x="4657759" y="3694350"/>
              <a:ext cx="1462941" cy="2324683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BDF4D02-D201-443B-EC89-4A5E826B7C5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39765" y="3676352"/>
                <a:ext cx="1498570" cy="236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617ADB5-7CF4-FFC1-4659-A7E882628B45}"/>
                  </a:ext>
                </a:extLst>
              </p14:cNvPr>
              <p14:cNvContentPartPr/>
              <p14:nvPr/>
            </p14:nvContentPartPr>
            <p14:xfrm>
              <a:off x="5137770" y="5363339"/>
              <a:ext cx="635430" cy="290527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617ADB5-7CF4-FFC1-4659-A7E882628B4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9779" y="5345720"/>
                <a:ext cx="671052" cy="3261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9455380-74C4-B038-64D3-8BC808C0C05B}"/>
                  </a:ext>
                </a:extLst>
              </p14:cNvPr>
              <p14:cNvContentPartPr/>
              <p14:nvPr/>
            </p14:nvContentPartPr>
            <p14:xfrm>
              <a:off x="3779803" y="2871186"/>
              <a:ext cx="1235963" cy="763509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9455380-74C4-B038-64D3-8BC808C0C05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61807" y="2853555"/>
                <a:ext cx="1271595" cy="7991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83D9DDA-1BA0-4D18-0EAC-860E7793CD61}"/>
                  </a:ext>
                </a:extLst>
              </p14:cNvPr>
              <p14:cNvContentPartPr/>
              <p14:nvPr/>
            </p14:nvContentPartPr>
            <p14:xfrm>
              <a:off x="3898572" y="3133419"/>
              <a:ext cx="788693" cy="431725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83D9DDA-1BA0-4D18-0EAC-860E7793CD6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62951" y="3097802"/>
                <a:ext cx="860294" cy="5033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7DC4541-5604-4C59-AC5F-7319FDCB2218}"/>
                  </a:ext>
                </a:extLst>
              </p14:cNvPr>
              <p14:cNvContentPartPr/>
              <p14:nvPr/>
            </p14:nvContentPartPr>
            <p14:xfrm>
              <a:off x="5347067" y="3634788"/>
              <a:ext cx="33727" cy="384748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7DC4541-5604-4C59-AC5F-7319FDCB2218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38546" y="3626158"/>
                <a:ext cx="51123" cy="4023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903FE95-99DB-5F39-1342-B70933C00CBA}"/>
                  </a:ext>
                </a:extLst>
              </p14:cNvPr>
              <p14:cNvContentPartPr/>
              <p14:nvPr/>
            </p14:nvContentPartPr>
            <p14:xfrm>
              <a:off x="5425148" y="3536369"/>
              <a:ext cx="68841" cy="384973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903FE95-99DB-5F39-1342-B70933C00CB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16184" y="3527374"/>
                <a:ext cx="86410" cy="4026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5A1996B-80C2-221F-B28E-1155D43B7701}"/>
                  </a:ext>
                </a:extLst>
              </p14:cNvPr>
              <p14:cNvContentPartPr/>
              <p14:nvPr/>
            </p14:nvContentPartPr>
            <p14:xfrm>
              <a:off x="5642889" y="3421834"/>
              <a:ext cx="50010" cy="50243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5A1996B-80C2-221F-B28E-1155D43B770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33959" y="3412843"/>
                <a:ext cx="67514" cy="5200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6EF279B-D640-2792-3220-181F5014E247}"/>
                  </a:ext>
                </a:extLst>
              </p14:cNvPr>
              <p14:cNvContentPartPr/>
              <p14:nvPr/>
            </p14:nvContentPartPr>
            <p14:xfrm>
              <a:off x="5208606" y="3705106"/>
              <a:ext cx="481537" cy="14111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6EF279B-D640-2792-3220-181F5014E24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199615" y="3366442"/>
                <a:ext cx="499159" cy="70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692D3B2-ABE4-68ED-4C16-16380A64A042}"/>
                  </a:ext>
                </a:extLst>
              </p14:cNvPr>
              <p14:cNvContentPartPr/>
              <p14:nvPr/>
            </p14:nvContentPartPr>
            <p14:xfrm>
              <a:off x="5248841" y="3777411"/>
              <a:ext cx="757244" cy="150263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692D3B2-ABE4-68ED-4C16-16380A64A04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239843" y="3768424"/>
                <a:ext cx="774879" cy="1678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0838AF6-689C-709F-1BE0-81EA3F80D51D}"/>
                  </a:ext>
                </a:extLst>
              </p14:cNvPr>
              <p14:cNvContentPartPr/>
              <p14:nvPr/>
            </p14:nvContentPartPr>
            <p14:xfrm>
              <a:off x="4904316" y="3730848"/>
              <a:ext cx="795966" cy="14111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0838AF6-689C-709F-1BE0-81EA3F80D51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95680" y="3720265"/>
                <a:ext cx="813598" cy="357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3F5F2BB-7055-8BE9-3F80-5FB3E83E6DE8}"/>
                  </a:ext>
                </a:extLst>
              </p14:cNvPr>
              <p14:cNvContentPartPr/>
              <p14:nvPr/>
            </p14:nvContentPartPr>
            <p14:xfrm>
              <a:off x="4932470" y="3731317"/>
              <a:ext cx="950587" cy="14111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3F5F2BB-7055-8BE9-3F80-5FB3E83E6DE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923475" y="3722633"/>
                <a:ext cx="968217" cy="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9B5DB14-1540-1B92-5740-E49D76F26F33}"/>
                  </a:ext>
                </a:extLst>
              </p14:cNvPr>
              <p14:cNvContentPartPr/>
              <p14:nvPr/>
            </p14:nvContentPartPr>
            <p14:xfrm>
              <a:off x="5138129" y="3720557"/>
              <a:ext cx="764376" cy="92559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9B5DB14-1540-1B92-5740-E49D76F26F3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29492" y="3711947"/>
                <a:ext cx="782010" cy="1101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2FEE1DF-D404-BB5F-A804-EE073C789C91}"/>
                  </a:ext>
                </a:extLst>
              </p14:cNvPr>
              <p14:cNvContentPartPr/>
              <p14:nvPr/>
            </p14:nvContentPartPr>
            <p14:xfrm>
              <a:off x="4993379" y="3897502"/>
              <a:ext cx="1084852" cy="32667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2FEE1DF-D404-BB5F-A804-EE073C789C9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984740" y="3888625"/>
                <a:ext cx="1102489" cy="500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6DC751A-2F53-9568-3318-2A6E4039C348}"/>
                  </a:ext>
                </a:extLst>
              </p14:cNvPr>
              <p14:cNvContentPartPr/>
              <p14:nvPr/>
            </p14:nvContentPartPr>
            <p14:xfrm>
              <a:off x="5190458" y="3587320"/>
              <a:ext cx="417943" cy="513164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6DC751A-2F53-9568-3318-2A6E4039C34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181466" y="3578683"/>
                <a:ext cx="435567" cy="5307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231B3D9-D11F-E3C0-81CB-9CAEF61C30ED}"/>
                  </a:ext>
                </a:extLst>
              </p14:cNvPr>
              <p14:cNvContentPartPr/>
              <p14:nvPr/>
            </p14:nvContentPartPr>
            <p14:xfrm>
              <a:off x="5318517" y="3587626"/>
              <a:ext cx="559591" cy="400555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231B3D9-D11F-E3C0-81CB-9CAEF61C30E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309520" y="3578637"/>
                <a:ext cx="577224" cy="4181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F806251-A6AA-551D-5BBA-75C49B9B069C}"/>
                  </a:ext>
                </a:extLst>
              </p14:cNvPr>
              <p14:cNvContentPartPr/>
              <p14:nvPr/>
            </p14:nvContentPartPr>
            <p14:xfrm>
              <a:off x="5554927" y="3555361"/>
              <a:ext cx="448095" cy="224298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F806251-A6AA-551D-5BBA-75C49B9B069C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545936" y="3546734"/>
                <a:ext cx="465717" cy="2419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B4A6220-E4B0-99EF-B59A-BDD71FC1B39E}"/>
                  </a:ext>
                </a:extLst>
              </p14:cNvPr>
              <p14:cNvContentPartPr/>
              <p14:nvPr/>
            </p14:nvContentPartPr>
            <p14:xfrm>
              <a:off x="5300975" y="3676303"/>
              <a:ext cx="370997" cy="278104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B4A6220-E4B0-99EF-B59A-BDD71FC1B39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291988" y="3667680"/>
                <a:ext cx="388612" cy="2957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8CED7ED-0D25-9DAA-4365-DF374599398B}"/>
                  </a:ext>
                </a:extLst>
              </p14:cNvPr>
              <p14:cNvContentPartPr/>
              <p14:nvPr/>
            </p14:nvContentPartPr>
            <p14:xfrm>
              <a:off x="5338425" y="3662390"/>
              <a:ext cx="894460" cy="222158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8CED7ED-0D25-9DAA-4365-DF374599398B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329430" y="3653403"/>
                <a:ext cx="912090" cy="2397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CF0ECBDE-D48B-6F89-2D68-AD53B39E928A}"/>
                  </a:ext>
                </a:extLst>
              </p14:cNvPr>
              <p14:cNvContentPartPr/>
              <p14:nvPr/>
            </p14:nvContentPartPr>
            <p14:xfrm>
              <a:off x="5258567" y="3580804"/>
              <a:ext cx="772749" cy="358834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CF0ECBDE-D48B-6F89-2D68-AD53B39E928A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49933" y="3572175"/>
                <a:ext cx="790377" cy="3764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87AEF8F-FA01-D61F-3E17-9EF04F897098}"/>
                  </a:ext>
                </a:extLst>
              </p14:cNvPr>
              <p14:cNvContentPartPr/>
              <p14:nvPr/>
            </p14:nvContentPartPr>
            <p14:xfrm>
              <a:off x="5125582" y="3619233"/>
              <a:ext cx="526823" cy="209863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87AEF8F-FA01-D61F-3E17-9EF04F897098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116586" y="3610608"/>
                <a:ext cx="544456" cy="2274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1D89CA03-405D-C0D5-5CA9-4963CE28143E}"/>
                  </a:ext>
                </a:extLst>
              </p14:cNvPr>
              <p14:cNvContentPartPr/>
              <p14:nvPr/>
            </p14:nvContentPartPr>
            <p14:xfrm>
              <a:off x="5510186" y="3708689"/>
              <a:ext cx="626463" cy="292719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1D89CA03-405D-C0D5-5CA9-4963CE28143E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501550" y="3699699"/>
                <a:ext cx="644095" cy="3103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D2B88AF0-BDB7-F8D0-5BF3-F34122366835}"/>
                  </a:ext>
                </a:extLst>
              </p14:cNvPr>
              <p14:cNvContentPartPr/>
              <p14:nvPr/>
            </p14:nvContentPartPr>
            <p14:xfrm>
              <a:off x="5440369" y="3683392"/>
              <a:ext cx="213433" cy="233654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D2B88AF0-BDB7-F8D0-5BF3-F34122366835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386831" y="3575911"/>
                <a:ext cx="320868" cy="4489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53E1E8EF-F59D-656A-C899-2A8FA6801B6C}"/>
                  </a:ext>
                </a:extLst>
              </p14:cNvPr>
              <p14:cNvContentPartPr/>
              <p14:nvPr/>
            </p14:nvContentPartPr>
            <p14:xfrm>
              <a:off x="5324086" y="5594353"/>
              <a:ext cx="14111" cy="14111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53E1E8EF-F59D-656A-C899-2A8FA6801B6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985422" y="5255689"/>
                <a:ext cx="705550" cy="70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2BD6CB32-FD9B-C366-7636-FB65A978B9D9}"/>
                  </a:ext>
                </a:extLst>
              </p14:cNvPr>
              <p14:cNvContentPartPr/>
              <p14:nvPr/>
            </p14:nvContentPartPr>
            <p14:xfrm>
              <a:off x="5451651" y="5808221"/>
              <a:ext cx="14111" cy="14111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2BD6CB32-FD9B-C366-7636-FB65A978B9D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112987" y="5469557"/>
                <a:ext cx="705550" cy="70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CF1700D4-0AC9-07FC-D095-118DEBB72A5C}"/>
                  </a:ext>
                </a:extLst>
              </p14:cNvPr>
              <p14:cNvContentPartPr/>
              <p14:nvPr/>
            </p14:nvContentPartPr>
            <p14:xfrm>
              <a:off x="5380506" y="5737311"/>
              <a:ext cx="14111" cy="14111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CF1700D4-0AC9-07FC-D095-118DEBB72A5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027731" y="5398647"/>
                <a:ext cx="705550" cy="70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5902A4F9-867E-81B7-662C-C27E753E7109}"/>
                  </a:ext>
                </a:extLst>
              </p14:cNvPr>
              <p14:cNvContentPartPr/>
              <p14:nvPr/>
            </p14:nvContentPartPr>
            <p14:xfrm>
              <a:off x="5423566" y="5813730"/>
              <a:ext cx="14111" cy="14111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5902A4F9-867E-81B7-662C-C27E753E710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070791" y="5460955"/>
                <a:ext cx="705550" cy="70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6DD5525-4387-382C-CC1E-8B53FF0AC915}"/>
                  </a:ext>
                </a:extLst>
              </p14:cNvPr>
              <p14:cNvContentPartPr/>
              <p14:nvPr/>
            </p14:nvContentPartPr>
            <p14:xfrm>
              <a:off x="5445544" y="5795436"/>
              <a:ext cx="94323" cy="97549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6DD5525-4387-382C-CC1E-8B53FF0AC915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436578" y="5786829"/>
                <a:ext cx="111896" cy="1151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AC9B9A0E-26A5-E6B6-1724-CEC0DDB5D1B7}"/>
                  </a:ext>
                </a:extLst>
              </p14:cNvPr>
              <p14:cNvContentPartPr/>
              <p14:nvPr/>
            </p14:nvContentPartPr>
            <p14:xfrm>
              <a:off x="5288434" y="5719349"/>
              <a:ext cx="85529" cy="72243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AC9B9A0E-26A5-E6B6-1724-CEC0DDB5D1B7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5279845" y="5710408"/>
                <a:ext cx="103064" cy="897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4543BC1B-B5DE-738B-B560-26F58853C57C}"/>
                  </a:ext>
                </a:extLst>
              </p14:cNvPr>
              <p14:cNvContentPartPr/>
              <p14:nvPr/>
            </p14:nvContentPartPr>
            <p14:xfrm>
              <a:off x="3890991" y="3359528"/>
              <a:ext cx="55146" cy="118803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4543BC1B-B5DE-738B-B560-26F58853C57C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3882397" y="3350914"/>
                <a:ext cx="72692" cy="1363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C2C06EE8-D136-A13F-926F-8EF7D1CC9587}"/>
                  </a:ext>
                </a:extLst>
              </p14:cNvPr>
              <p14:cNvContentPartPr/>
              <p14:nvPr/>
            </p14:nvContentPartPr>
            <p14:xfrm>
              <a:off x="6675677" y="3376075"/>
              <a:ext cx="375401" cy="533524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C2C06EE8-D136-A13F-926F-8EF7D1CC9587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658058" y="3358447"/>
                <a:ext cx="410999" cy="5691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993EC055-AC9C-EC8A-8873-30914D3939A5}"/>
                  </a:ext>
                </a:extLst>
              </p14:cNvPr>
              <p14:cNvContentPartPr/>
              <p14:nvPr/>
            </p14:nvContentPartPr>
            <p14:xfrm>
              <a:off x="6637273" y="3670569"/>
              <a:ext cx="90104" cy="29229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993EC055-AC9C-EC8A-8873-30914D3939A5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6619683" y="3653103"/>
                <a:ext cx="125643" cy="645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746BA422-202D-0F51-DE82-D379C0B07DDE}"/>
                  </a:ext>
                </a:extLst>
              </p14:cNvPr>
              <p14:cNvContentPartPr/>
              <p14:nvPr/>
            </p14:nvContentPartPr>
            <p14:xfrm>
              <a:off x="6959587" y="3712192"/>
              <a:ext cx="14111" cy="132378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746BA422-202D-0F51-DE82-D379C0B07DDE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6254037" y="3694613"/>
                <a:ext cx="1411100" cy="1678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0DE994C6-05F9-69CC-A59B-744E67EF72E6}"/>
                  </a:ext>
                </a:extLst>
              </p14:cNvPr>
              <p14:cNvContentPartPr/>
              <p14:nvPr/>
            </p14:nvContentPartPr>
            <p14:xfrm>
              <a:off x="6959587" y="3600772"/>
              <a:ext cx="14111" cy="14111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0DE994C6-05F9-69CC-A59B-744E67EF72E6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6254037" y="2909333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658CED11-0435-D42B-E074-5D5C06915983}"/>
                  </a:ext>
                </a:extLst>
              </p14:cNvPr>
              <p14:cNvContentPartPr/>
              <p14:nvPr/>
            </p14:nvContentPartPr>
            <p14:xfrm>
              <a:off x="6971034" y="3346471"/>
              <a:ext cx="286350" cy="700278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658CED11-0435-D42B-E074-5D5C06915983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6953407" y="3328478"/>
                <a:ext cx="321964" cy="7359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1190F55A-6B26-206C-BA1A-98B7811904F9}"/>
                  </a:ext>
                </a:extLst>
              </p14:cNvPr>
              <p14:cNvContentPartPr/>
              <p14:nvPr/>
            </p14:nvContentPartPr>
            <p14:xfrm>
              <a:off x="7202063" y="3296944"/>
              <a:ext cx="409883" cy="884813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1190F55A-6B26-206C-BA1A-98B7811904F9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184445" y="3278953"/>
                <a:ext cx="445478" cy="9204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030916B5-B306-4482-7007-568D27621929}"/>
                  </a:ext>
                </a:extLst>
              </p14:cNvPr>
              <p14:cNvContentPartPr/>
              <p14:nvPr/>
            </p14:nvContentPartPr>
            <p14:xfrm>
              <a:off x="7234882" y="3713345"/>
              <a:ext cx="242149" cy="14111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030916B5-B306-4482-7007-568D27621929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7216918" y="3689827"/>
                <a:ext cx="277717" cy="60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D24E4A90-D7A2-5B75-0DF0-FCC9DE2BE0B6}"/>
                  </a:ext>
                </a:extLst>
              </p14:cNvPr>
              <p14:cNvContentPartPr/>
              <p14:nvPr/>
            </p14:nvContentPartPr>
            <p14:xfrm>
              <a:off x="7413524" y="3891905"/>
              <a:ext cx="14111" cy="14111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D24E4A90-D7A2-5B75-0DF0-FCC9DE2BE0B6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7384126" y="3872150"/>
                <a:ext cx="72319" cy="540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AB0D2410-CC38-EAF1-30FB-2D356C1FB5E5}"/>
                  </a:ext>
                </a:extLst>
              </p14:cNvPr>
              <p14:cNvContentPartPr/>
              <p14:nvPr/>
            </p14:nvContentPartPr>
            <p14:xfrm>
              <a:off x="7434244" y="3852360"/>
              <a:ext cx="185178" cy="211095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AB0D2410-CC38-EAF1-30FB-2D356C1FB5E5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7416266" y="3834739"/>
                <a:ext cx="220775" cy="24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1343F972-BFF5-3840-6EC5-F8BFAB3FC52D}"/>
                  </a:ext>
                </a:extLst>
              </p14:cNvPr>
              <p14:cNvContentPartPr/>
              <p14:nvPr/>
            </p14:nvContentPartPr>
            <p14:xfrm>
              <a:off x="7786014" y="3938562"/>
              <a:ext cx="185161" cy="23294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1343F972-BFF5-3840-6EC5-F8BFAB3FC52D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7768397" y="3920915"/>
                <a:ext cx="220755" cy="582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8E332127-31FE-0888-61C0-C468A967085B}"/>
                  </a:ext>
                </a:extLst>
              </p14:cNvPr>
              <p14:cNvContentPartPr/>
              <p14:nvPr/>
            </p14:nvContentPartPr>
            <p14:xfrm>
              <a:off x="7820335" y="3881155"/>
              <a:ext cx="144137" cy="245113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8E332127-31FE-0888-61C0-C468A967085B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7802363" y="3863544"/>
                <a:ext cx="179722" cy="2806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05BEB957-0B16-064D-DBAC-2CAA3E32360B}"/>
                  </a:ext>
                </a:extLst>
              </p14:cNvPr>
              <p14:cNvContentPartPr/>
              <p14:nvPr/>
            </p14:nvContentPartPr>
            <p14:xfrm>
              <a:off x="7840375" y="3900057"/>
              <a:ext cx="181338" cy="100244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05BEB957-0B16-064D-DBAC-2CAA3E32360B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7822780" y="3882092"/>
                <a:ext cx="216887" cy="1358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BCA24EEC-7211-404B-8730-6E7E7B236BAC}"/>
                  </a:ext>
                </a:extLst>
              </p14:cNvPr>
              <p14:cNvContentPartPr/>
              <p14:nvPr/>
            </p14:nvContentPartPr>
            <p14:xfrm>
              <a:off x="6343558" y="3562018"/>
              <a:ext cx="164250" cy="30411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BCA24EEC-7211-404B-8730-6E7E7B236BAC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6325588" y="3544129"/>
                <a:ext cx="199832" cy="658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F2FBD5B8-0B70-29F4-BD2E-FBA59B80E6A8}"/>
                  </a:ext>
                </a:extLst>
              </p14:cNvPr>
              <p14:cNvContentPartPr/>
              <p14:nvPr/>
            </p14:nvContentPartPr>
            <p14:xfrm>
              <a:off x="6125102" y="3440661"/>
              <a:ext cx="274153" cy="366144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F2FBD5B8-0B70-29F4-BD2E-FBA59B80E6A8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6107137" y="3423037"/>
                <a:ext cx="309725" cy="4017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D9ED93FF-B5C1-FE7B-EF4F-3E638A4FF375}"/>
                  </a:ext>
                </a:extLst>
              </p14:cNvPr>
              <p14:cNvContentPartPr/>
              <p14:nvPr/>
            </p14:nvContentPartPr>
            <p14:xfrm>
              <a:off x="4741813" y="3716675"/>
              <a:ext cx="1119754" cy="69345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D9ED93FF-B5C1-FE7B-EF4F-3E638A4FF375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4724176" y="3698682"/>
                <a:ext cx="1155387" cy="7290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A028BF9E-F758-56EB-9CCB-8DDAB21BF4CE}"/>
                  </a:ext>
                </a:extLst>
              </p14:cNvPr>
              <p14:cNvContentPartPr/>
              <p14:nvPr/>
            </p14:nvContentPartPr>
            <p14:xfrm>
              <a:off x="3555519" y="3938279"/>
              <a:ext cx="251537" cy="225417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A028BF9E-F758-56EB-9CCB-8DDAB21BF4CE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3537911" y="3920663"/>
                <a:ext cx="287112" cy="2610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1A3E9D48-75C2-577A-22A5-052C26CD4F48}"/>
                  </a:ext>
                </a:extLst>
              </p14:cNvPr>
              <p14:cNvContentPartPr/>
              <p14:nvPr/>
            </p14:nvContentPartPr>
            <p14:xfrm>
              <a:off x="3846304" y="3971139"/>
              <a:ext cx="143773" cy="155236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1A3E9D48-75C2-577A-22A5-052C26CD4F48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3828692" y="3953172"/>
                <a:ext cx="179357" cy="1908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F948CFEA-3B4C-4692-5697-3FB4987C0260}"/>
                  </a:ext>
                </a:extLst>
              </p14:cNvPr>
              <p14:cNvContentPartPr/>
              <p14:nvPr/>
            </p14:nvContentPartPr>
            <p14:xfrm>
              <a:off x="4141761" y="3597532"/>
              <a:ext cx="151394" cy="556439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F948CFEA-3B4C-4692-5697-3FB4987C0260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4124182" y="3579907"/>
                <a:ext cx="186911" cy="592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E95DD18-421D-6C9E-1255-6A5B8FDAA208}"/>
                  </a:ext>
                </a:extLst>
              </p14:cNvPr>
              <p14:cNvContentPartPr/>
              <p14:nvPr/>
            </p14:nvContentPartPr>
            <p14:xfrm>
              <a:off x="4093545" y="3827184"/>
              <a:ext cx="260056" cy="91718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E95DD18-421D-6C9E-1255-6A5B8FDAA208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4075560" y="3809270"/>
                <a:ext cx="295665" cy="1271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E541E1EF-A8C8-8FB3-3378-39B8B4392FE0}"/>
                  </a:ext>
                </a:extLst>
              </p14:cNvPr>
              <p14:cNvContentPartPr/>
              <p14:nvPr/>
            </p14:nvContentPartPr>
            <p14:xfrm>
              <a:off x="4249912" y="4067035"/>
              <a:ext cx="241444" cy="216693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E541E1EF-A8C8-8FB3-3378-39B8B4392FE0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4232307" y="4049067"/>
                <a:ext cx="277014" cy="2522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590CFF56-7CDE-3342-530E-92D94925D07D}"/>
                  </a:ext>
                </a:extLst>
              </p14:cNvPr>
              <p14:cNvContentPartPr/>
              <p14:nvPr/>
            </p14:nvContentPartPr>
            <p14:xfrm>
              <a:off x="4521876" y="4139785"/>
              <a:ext cx="173482" cy="182021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590CFF56-7CDE-3342-530E-92D94925D07D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4503917" y="4122193"/>
                <a:ext cx="209040" cy="2175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56859EC6-4777-DD28-6E0E-DE0F7F80BB94}"/>
                  </a:ext>
                </a:extLst>
              </p14:cNvPr>
              <p14:cNvContentPartPr/>
              <p14:nvPr/>
            </p14:nvContentPartPr>
            <p14:xfrm>
              <a:off x="4753138" y="4214028"/>
              <a:ext cx="101577" cy="174954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56859EC6-4777-DD28-6E0E-DE0F7F80BB94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4735192" y="4196425"/>
                <a:ext cx="137111" cy="2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B307D92C-1873-F476-B00E-0392DFFD039E}"/>
                  </a:ext>
                </a:extLst>
              </p14:cNvPr>
              <p14:cNvContentPartPr/>
              <p14:nvPr/>
            </p14:nvContentPartPr>
            <p14:xfrm>
              <a:off x="4957581" y="4252737"/>
              <a:ext cx="83829" cy="122564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B307D92C-1873-F476-B00E-0392DFFD039E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4939669" y="4234766"/>
                <a:ext cx="119295" cy="1581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281D6A33-270F-7F97-0DE9-04D43ACF06E7}"/>
                  </a:ext>
                </a:extLst>
              </p14:cNvPr>
              <p14:cNvContentPartPr/>
              <p14:nvPr/>
            </p14:nvContentPartPr>
            <p14:xfrm>
              <a:off x="5193168" y="4397741"/>
              <a:ext cx="14111" cy="155701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281D6A33-270F-7F97-0DE9-04D43ACF06E7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4487618" y="4379803"/>
                <a:ext cx="1411100" cy="1912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82165F02-CD8B-5E3B-122E-BFA94D39830D}"/>
                  </a:ext>
                </a:extLst>
              </p14:cNvPr>
              <p14:cNvContentPartPr/>
              <p14:nvPr/>
            </p14:nvContentPartPr>
            <p14:xfrm>
              <a:off x="5248418" y="4368837"/>
              <a:ext cx="28037" cy="14111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82165F02-CD8B-5E3B-122E-BFA94D39830D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5231028" y="4327334"/>
                <a:ext cx="63172" cy="96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C4E19D9B-22A5-434E-3815-EE85A8223C51}"/>
                  </a:ext>
                </a:extLst>
              </p14:cNvPr>
              <p14:cNvContentPartPr/>
              <p14:nvPr/>
            </p14:nvContentPartPr>
            <p14:xfrm>
              <a:off x="5338898" y="4498673"/>
              <a:ext cx="175565" cy="155732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C4E19D9B-22A5-434E-3815-EE85A8223C51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5320947" y="4481090"/>
                <a:ext cx="211109" cy="1912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9A14249D-1E60-FCBC-6C1F-7BAE62C4ACBE}"/>
                  </a:ext>
                </a:extLst>
              </p14:cNvPr>
              <p14:cNvContentPartPr/>
              <p14:nvPr/>
            </p14:nvContentPartPr>
            <p14:xfrm>
              <a:off x="2774686" y="2081689"/>
              <a:ext cx="14111" cy="14111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9A14249D-1E60-FCBC-6C1F-7BAE62C4ACBE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2069136" y="1390250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F67A0E46-2F0D-B34F-396C-6CA8B83BE8D5}"/>
                  </a:ext>
                </a:extLst>
              </p14:cNvPr>
              <p14:cNvContentPartPr/>
              <p14:nvPr/>
            </p14:nvContentPartPr>
            <p14:xfrm>
              <a:off x="1777416" y="2081689"/>
              <a:ext cx="14111" cy="14111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F67A0E46-2F0D-B34F-396C-6CA8B83BE8D5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085977" y="1390250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1D6CA629-172D-5A3E-5062-D4F1691EEFF2}"/>
                  </a:ext>
                </a:extLst>
              </p14:cNvPr>
              <p14:cNvContentPartPr/>
              <p14:nvPr/>
            </p14:nvContentPartPr>
            <p14:xfrm>
              <a:off x="1377367" y="2157182"/>
              <a:ext cx="14111" cy="14111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1D6CA629-172D-5A3E-5062-D4F1691EEFF2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671817" y="1451632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5ABE7B5B-21AC-95E0-A5CE-22C50F92634F}"/>
                  </a:ext>
                </a:extLst>
              </p14:cNvPr>
              <p14:cNvContentPartPr/>
              <p14:nvPr/>
            </p14:nvContentPartPr>
            <p14:xfrm>
              <a:off x="1889835" y="1952720"/>
              <a:ext cx="14111" cy="14111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5ABE7B5B-21AC-95E0-A5CE-22C50F92634F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184285" y="1261281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83BE0C6D-6BB2-5248-029B-DC8CBB3D4265}"/>
                  </a:ext>
                </a:extLst>
              </p14:cNvPr>
              <p14:cNvContentPartPr/>
              <p14:nvPr/>
            </p14:nvContentPartPr>
            <p14:xfrm>
              <a:off x="1889835" y="2083855"/>
              <a:ext cx="14111" cy="14111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83BE0C6D-6BB2-5248-029B-DC8CBB3D4265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184285" y="1392416"/>
                <a:ext cx="1411100" cy="14111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468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D8620-CD12-5608-032C-85AB1A532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4a evaporation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8D17C-559E-1E98-91EA-2305B1B6D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A26CF2-3F39-F436-42D0-A8BCE5B2E5BE}"/>
                  </a:ext>
                </a:extLst>
              </p14:cNvPr>
              <p14:cNvContentPartPr/>
              <p14:nvPr/>
            </p14:nvContentPartPr>
            <p14:xfrm>
              <a:off x="1635211" y="2556214"/>
              <a:ext cx="1684033" cy="2484475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A26CF2-3F39-F436-42D0-A8BCE5B2E5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17575" y="2538216"/>
                <a:ext cx="1719664" cy="25201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35B9AC2-6893-0D01-AE6F-F6FDA4C93A3E}"/>
                  </a:ext>
                </a:extLst>
              </p14:cNvPr>
              <p14:cNvContentPartPr/>
              <p14:nvPr/>
            </p14:nvContentPartPr>
            <p14:xfrm>
              <a:off x="1924736" y="1534027"/>
              <a:ext cx="1548818" cy="1104783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35B9AC2-6893-0D01-AE6F-F6FDA4C93A3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07099" y="1516394"/>
                <a:ext cx="1584452" cy="11404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FB8F359-1EF1-8ADB-D493-30BC7FB5194F}"/>
                  </a:ext>
                </a:extLst>
              </p14:cNvPr>
              <p14:cNvContentPartPr/>
              <p14:nvPr/>
            </p14:nvContentPartPr>
            <p14:xfrm>
              <a:off x="2365058" y="4574643"/>
              <a:ext cx="14111" cy="14111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FB8F359-1EF1-8ADB-D493-30BC7FB5194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3958" y="3177654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FB4B9FF-FF9E-767C-7F7B-360DD713F0F4}"/>
                  </a:ext>
                </a:extLst>
              </p14:cNvPr>
              <p14:cNvContentPartPr/>
              <p14:nvPr/>
            </p14:nvContentPartPr>
            <p14:xfrm>
              <a:off x="2620350" y="4579018"/>
              <a:ext cx="14111" cy="14111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FB4B9FF-FF9E-767C-7F7B-360DD713F0F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9250" y="3167918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0F5C30C-464B-D863-13AC-6049DC7FF866}"/>
                  </a:ext>
                </a:extLst>
              </p14:cNvPr>
              <p14:cNvContentPartPr/>
              <p14:nvPr/>
            </p14:nvContentPartPr>
            <p14:xfrm>
              <a:off x="2371806" y="4605605"/>
              <a:ext cx="14111" cy="14111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0F5C30C-464B-D863-13AC-6049DC7FF86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66256" y="3900055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A8E0D47-F70F-03B5-64C1-D84FB1484863}"/>
                  </a:ext>
                </a:extLst>
              </p14:cNvPr>
              <p14:cNvContentPartPr/>
              <p14:nvPr/>
            </p14:nvContentPartPr>
            <p14:xfrm>
              <a:off x="2358960" y="4595315"/>
              <a:ext cx="40894" cy="20087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A8E0D47-F70F-03B5-64C1-D84FB148486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341536" y="4578047"/>
                <a:ext cx="76098" cy="549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2E9F1B2-9930-37B9-0EDA-C0B4DF53CDED}"/>
                  </a:ext>
                </a:extLst>
              </p14:cNvPr>
              <p14:cNvContentPartPr/>
              <p14:nvPr/>
            </p14:nvContentPartPr>
            <p14:xfrm>
              <a:off x="2407777" y="4585454"/>
              <a:ext cx="14111" cy="14111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2E9F1B2-9930-37B9-0EDA-C0B4DF53CDE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16338" y="3879904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70ED95A-B22A-420E-4739-3822C803E2DF}"/>
                  </a:ext>
                </a:extLst>
              </p14:cNvPr>
              <p14:cNvContentPartPr/>
              <p14:nvPr/>
            </p14:nvContentPartPr>
            <p14:xfrm>
              <a:off x="2242406" y="4616388"/>
              <a:ext cx="14111" cy="14111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70ED95A-B22A-420E-4739-3822C803E2D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36856" y="3910838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522640C-BE73-8654-32EC-1E02E076D748}"/>
                  </a:ext>
                </a:extLst>
              </p14:cNvPr>
              <p14:cNvContentPartPr/>
              <p14:nvPr/>
            </p14:nvContentPartPr>
            <p14:xfrm>
              <a:off x="2361287" y="4518191"/>
              <a:ext cx="14111" cy="14111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522640C-BE73-8654-32EC-1E02E076D74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50187" y="3107091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BB7E8724-EBA3-FD1D-161E-0B06885FB1A3}"/>
                  </a:ext>
                </a:extLst>
              </p14:cNvPr>
              <p14:cNvContentPartPr/>
              <p14:nvPr/>
            </p14:nvContentPartPr>
            <p14:xfrm>
              <a:off x="2627742" y="4544336"/>
              <a:ext cx="14111" cy="14111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BB7E8724-EBA3-FD1D-161E-0B06885FB1A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30753" y="3133236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FEF4883-4CAD-617D-7C21-D41D5E3DCB0C}"/>
                  </a:ext>
                </a:extLst>
              </p14:cNvPr>
              <p14:cNvContentPartPr/>
              <p14:nvPr/>
            </p14:nvContentPartPr>
            <p14:xfrm>
              <a:off x="2376149" y="4533417"/>
              <a:ext cx="14111" cy="14111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FEF4883-4CAD-617D-7C21-D41D5E3DCB0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5049" y="3136428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3302F56-C2D4-4D8C-B85B-68719DECAF9E}"/>
                  </a:ext>
                </a:extLst>
              </p14:cNvPr>
              <p14:cNvContentPartPr/>
              <p14:nvPr/>
            </p14:nvContentPartPr>
            <p14:xfrm>
              <a:off x="2386609" y="4574431"/>
              <a:ext cx="14111" cy="14111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3302F56-C2D4-4D8C-B85B-68719DECAF9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89620" y="3177442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F9AB5F9C-DE5B-57E6-488A-A1D9AA5AACF5}"/>
                  </a:ext>
                </a:extLst>
              </p14:cNvPr>
              <p14:cNvContentPartPr/>
              <p14:nvPr/>
            </p14:nvContentPartPr>
            <p14:xfrm>
              <a:off x="2376608" y="4617884"/>
              <a:ext cx="14111" cy="14111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F9AB5F9C-DE5B-57E6-488A-A1D9AA5AACF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5508" y="3206784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F970DB0B-49D9-5985-D50E-D75979CEC8B7}"/>
                  </a:ext>
                </a:extLst>
              </p14:cNvPr>
              <p14:cNvContentPartPr/>
              <p14:nvPr/>
            </p14:nvContentPartPr>
            <p14:xfrm>
              <a:off x="2376608" y="4617884"/>
              <a:ext cx="14111" cy="14111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F970DB0B-49D9-5985-D50E-D75979CEC8B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5508" y="3206784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1D4773C-6AF3-DE3C-4CFC-215D587FD136}"/>
                  </a:ext>
                </a:extLst>
              </p14:cNvPr>
              <p14:cNvContentPartPr/>
              <p14:nvPr/>
            </p14:nvContentPartPr>
            <p14:xfrm>
              <a:off x="2271013" y="4628344"/>
              <a:ext cx="14111" cy="14111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1D4773C-6AF3-DE3C-4CFC-215D587FD136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59913" y="3231355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17DF4E6-3BCB-86C6-49A7-345BE45556B2}"/>
                  </a:ext>
                </a:extLst>
              </p14:cNvPr>
              <p14:cNvContentPartPr/>
              <p14:nvPr/>
            </p14:nvContentPartPr>
            <p14:xfrm>
              <a:off x="2271013" y="4628344"/>
              <a:ext cx="14111" cy="14111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17DF4E6-3BCB-86C6-49A7-345BE45556B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59913" y="3231355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1A56F08A-EBC8-B52B-6691-8E61600CDC61}"/>
                  </a:ext>
                </a:extLst>
              </p14:cNvPr>
              <p14:cNvContentPartPr/>
              <p14:nvPr/>
            </p14:nvContentPartPr>
            <p14:xfrm>
              <a:off x="2622705" y="4572147"/>
              <a:ext cx="14111" cy="14111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1A56F08A-EBC8-B52B-6691-8E61600CDC6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211605" y="3161047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C3AC22A0-2476-06DA-B0B0-2E1D33492237}"/>
                  </a:ext>
                </a:extLst>
              </p14:cNvPr>
              <p14:cNvContentPartPr/>
              <p14:nvPr/>
            </p14:nvContentPartPr>
            <p14:xfrm>
              <a:off x="1333377" y="4192764"/>
              <a:ext cx="149417" cy="95143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C3AC22A0-2476-06DA-B0B0-2E1D33492237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297459" y="4157220"/>
                <a:ext cx="220893" cy="1665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D4978170-522C-8477-609A-E5E168741FEC}"/>
                  </a:ext>
                </a:extLst>
              </p14:cNvPr>
              <p14:cNvContentPartPr/>
              <p14:nvPr/>
            </p14:nvContentPartPr>
            <p14:xfrm>
              <a:off x="1455826" y="4196186"/>
              <a:ext cx="199617" cy="237416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D4978170-522C-8477-609A-E5E168741FE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420219" y="4160214"/>
                <a:ext cx="271191" cy="3090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0ACB8F8E-EDFD-7D0A-A7DC-E7C3998B12D1}"/>
                  </a:ext>
                </a:extLst>
              </p14:cNvPr>
              <p14:cNvContentPartPr/>
              <p14:nvPr/>
            </p14:nvContentPartPr>
            <p14:xfrm>
              <a:off x="638890" y="3762342"/>
              <a:ext cx="145273" cy="330397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0ACB8F8E-EDFD-7D0A-A7DC-E7C3998B12D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03379" y="3726750"/>
                <a:ext cx="216654" cy="401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F321584B-6320-BB7F-1FAF-F7ADCAFEA0BC}"/>
                  </a:ext>
                </a:extLst>
              </p14:cNvPr>
              <p14:cNvContentPartPr/>
              <p14:nvPr/>
            </p14:nvContentPartPr>
            <p14:xfrm>
              <a:off x="897785" y="3900584"/>
              <a:ext cx="177249" cy="182532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F321584B-6320-BB7F-1FAF-F7ADCAFEA0BC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61832" y="3864653"/>
                <a:ext cx="248796" cy="2540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522CC23B-5463-A926-ED81-C8BCA51EA61D}"/>
                  </a:ext>
                </a:extLst>
              </p14:cNvPr>
              <p14:cNvContentPartPr/>
              <p14:nvPr/>
            </p14:nvContentPartPr>
            <p14:xfrm>
              <a:off x="1143775" y="3700004"/>
              <a:ext cx="129200" cy="330436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522CC23B-5463-A926-ED81-C8BCA51EA61D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1107886" y="3664048"/>
                <a:ext cx="200619" cy="4019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126C0209-22DE-2992-78C0-53160116462F}"/>
                  </a:ext>
                </a:extLst>
              </p14:cNvPr>
              <p14:cNvContentPartPr/>
              <p14:nvPr/>
            </p14:nvContentPartPr>
            <p14:xfrm>
              <a:off x="1345327" y="3828347"/>
              <a:ext cx="42006" cy="160977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126C0209-22DE-2992-78C0-53160116462F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1309729" y="3792774"/>
                <a:ext cx="112847" cy="2324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A9F1A09-4662-CBDD-10E6-862F27DF3A08}"/>
                  </a:ext>
                </a:extLst>
              </p14:cNvPr>
              <p14:cNvContentPartPr/>
              <p14:nvPr/>
            </p14:nvContentPartPr>
            <p14:xfrm>
              <a:off x="1335059" y="3565252"/>
              <a:ext cx="14111" cy="14111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A9F1A09-4662-CBDD-10E6-862F27DF3A08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-76041" y="3447660"/>
                <a:ext cx="2822200" cy="2481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6F2ADD7A-0109-629C-C590-4F4447A2CA40}"/>
                  </a:ext>
                </a:extLst>
              </p14:cNvPr>
              <p14:cNvContentPartPr/>
              <p14:nvPr/>
            </p14:nvContentPartPr>
            <p14:xfrm>
              <a:off x="1466042" y="3740487"/>
              <a:ext cx="148260" cy="222253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6F2ADD7A-0109-629C-C590-4F4447A2CA40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430503" y="3704883"/>
                <a:ext cx="219698" cy="293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BD064EBF-91B0-3235-5D0F-CAFE00072AD4}"/>
                  </a:ext>
                </a:extLst>
              </p14:cNvPr>
              <p14:cNvContentPartPr/>
              <p14:nvPr/>
            </p14:nvContentPartPr>
            <p14:xfrm>
              <a:off x="1608409" y="3579597"/>
              <a:ext cx="27685" cy="200199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BD064EBF-91B0-3235-5D0F-CAFE00072AD4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573270" y="3543655"/>
                <a:ext cx="98317" cy="2717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F2CB9E6-4F87-6848-61F4-DD82D893F067}"/>
                  </a:ext>
                </a:extLst>
              </p14:cNvPr>
              <p14:cNvContentPartPr/>
              <p14:nvPr/>
            </p14:nvContentPartPr>
            <p14:xfrm>
              <a:off x="1738659" y="3676155"/>
              <a:ext cx="244094" cy="326557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F2CB9E6-4F87-6848-61F4-DD82D893F067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703069" y="3640191"/>
                <a:ext cx="315633" cy="3981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169EB241-D4D8-90B9-01EA-FB4FCD39A240}"/>
                  </a:ext>
                </a:extLst>
              </p14:cNvPr>
              <p14:cNvContentPartPr/>
              <p14:nvPr/>
            </p14:nvContentPartPr>
            <p14:xfrm>
              <a:off x="1681589" y="5013713"/>
              <a:ext cx="1865110" cy="1050320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169EB241-D4D8-90B9-01EA-FB4FCD39A240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645957" y="4977731"/>
                <a:ext cx="1936734" cy="11219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F63FF680-672F-FB40-DE27-CA11CD30A7F5}"/>
                  </a:ext>
                </a:extLst>
              </p14:cNvPr>
              <p14:cNvContentPartPr/>
              <p14:nvPr/>
            </p14:nvContentPartPr>
            <p14:xfrm>
              <a:off x="3409775" y="4925997"/>
              <a:ext cx="93919" cy="210054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F63FF680-672F-FB40-DE27-CA11CD30A7F5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373928" y="4890389"/>
                <a:ext cx="165254" cy="2816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C6CC00E1-F026-FB5A-5F95-6995DE2961E7}"/>
                  </a:ext>
                </a:extLst>
              </p14:cNvPr>
              <p14:cNvContentPartPr/>
              <p14:nvPr/>
            </p14:nvContentPartPr>
            <p14:xfrm>
              <a:off x="3549888" y="4859464"/>
              <a:ext cx="68175" cy="151879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C6CC00E1-F026-FB5A-5F95-6995DE2961E7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514365" y="4823918"/>
                <a:ext cx="139579" cy="2233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33B8F202-B0E8-6D4F-3DFE-19DAEBFA4971}"/>
                  </a:ext>
                </a:extLst>
              </p14:cNvPr>
              <p14:cNvContentPartPr/>
              <p14:nvPr/>
            </p14:nvContentPartPr>
            <p14:xfrm>
              <a:off x="3678216" y="4886954"/>
              <a:ext cx="237309" cy="237539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33B8F202-B0E8-6D4F-3DFE-19DAEBFA4971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3642620" y="4851377"/>
                <a:ext cx="308861" cy="3090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166DB1AE-622B-8DB0-99C6-FB7C9C555843}"/>
                  </a:ext>
                </a:extLst>
              </p14:cNvPr>
              <p14:cNvContentPartPr/>
              <p14:nvPr/>
            </p14:nvContentPartPr>
            <p14:xfrm>
              <a:off x="3945780" y="4834982"/>
              <a:ext cx="208098" cy="625719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166DB1AE-622B-8DB0-99C6-FB7C9C555843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909839" y="4799000"/>
                <a:ext cx="279620" cy="697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3735F2A9-0EEE-B9CB-1054-F760D018264F}"/>
                  </a:ext>
                </a:extLst>
              </p14:cNvPr>
              <p14:cNvContentPartPr/>
              <p14:nvPr/>
            </p14:nvContentPartPr>
            <p14:xfrm>
              <a:off x="4211987" y="4975755"/>
              <a:ext cx="224445" cy="169295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3735F2A9-0EEE-B9CB-1054-F760D018264F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4176018" y="4939811"/>
                <a:ext cx="296023" cy="2408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983FF2D7-1BA7-0E55-AF5B-8BC6538BA86C}"/>
                  </a:ext>
                </a:extLst>
              </p14:cNvPr>
              <p14:cNvContentPartPr/>
              <p14:nvPr/>
            </p14:nvContentPartPr>
            <p14:xfrm>
              <a:off x="4536466" y="4962480"/>
              <a:ext cx="158716" cy="14111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983FF2D7-1BA7-0E55-AF5B-8BC6538BA86C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500916" y="3551380"/>
                <a:ext cx="230174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CBDD3F79-13B1-A9BA-085F-BF283872A1EE}"/>
                  </a:ext>
                </a:extLst>
              </p14:cNvPr>
              <p14:cNvContentPartPr/>
              <p14:nvPr/>
            </p14:nvContentPartPr>
            <p14:xfrm>
              <a:off x="4628716" y="4910455"/>
              <a:ext cx="107531" cy="242992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CBDD3F79-13B1-A9BA-085F-BF283872A1EE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593231" y="4874869"/>
                <a:ext cx="178860" cy="3145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845900F1-01B7-A22B-A826-88343DAFA27F}"/>
                  </a:ext>
                </a:extLst>
              </p14:cNvPr>
              <p14:cNvContentPartPr/>
              <p14:nvPr/>
            </p14:nvContentPartPr>
            <p14:xfrm>
              <a:off x="4727370" y="5111149"/>
              <a:ext cx="29342" cy="14111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845900F1-01B7-A22B-A826-88343DAFA27F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4692372" y="5057419"/>
                <a:ext cx="99692" cy="1221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5044AD90-6037-D1F4-3E5F-35AC44532902}"/>
                  </a:ext>
                </a:extLst>
              </p14:cNvPr>
              <p14:cNvContentPartPr/>
              <p14:nvPr/>
            </p14:nvContentPartPr>
            <p14:xfrm>
              <a:off x="4590352" y="4872241"/>
              <a:ext cx="206327" cy="244102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5044AD90-6037-D1F4-3E5F-35AC44532902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554766" y="4836650"/>
                <a:ext cx="277858" cy="3156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BDABDA1C-1EAA-66A5-934D-467B12EFFFC0}"/>
                  </a:ext>
                </a:extLst>
              </p14:cNvPr>
              <p14:cNvContentPartPr/>
              <p14:nvPr/>
            </p14:nvContentPartPr>
            <p14:xfrm>
              <a:off x="1838143" y="5386788"/>
              <a:ext cx="121634" cy="324759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BDABDA1C-1EAA-66A5-934D-467B12EFFFC0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802263" y="5351183"/>
                <a:ext cx="193036" cy="3963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53F8612A-D596-2499-25A3-0C21E2EC2320}"/>
                  </a:ext>
                </a:extLst>
              </p14:cNvPr>
              <p14:cNvContentPartPr/>
              <p14:nvPr/>
            </p14:nvContentPartPr>
            <p14:xfrm>
              <a:off x="2049850" y="5583977"/>
              <a:ext cx="104825" cy="107569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53F8612A-D596-2499-25A3-0C21E2EC2320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2013951" y="5548121"/>
                <a:ext cx="176264" cy="1789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67736DC9-F78B-6B69-1962-E2D47EF4A569}"/>
                  </a:ext>
                </a:extLst>
              </p14:cNvPr>
              <p14:cNvContentPartPr/>
              <p14:nvPr/>
            </p14:nvContentPartPr>
            <p14:xfrm>
              <a:off x="2242143" y="5369633"/>
              <a:ext cx="89006" cy="352183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67736DC9-F78B-6B69-1962-E2D47EF4A569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2206612" y="5334019"/>
                <a:ext cx="160426" cy="4237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722F417D-8204-EAAF-7921-8C828EB6B12C}"/>
                  </a:ext>
                </a:extLst>
              </p14:cNvPr>
              <p14:cNvContentPartPr/>
              <p14:nvPr/>
            </p14:nvContentPartPr>
            <p14:xfrm>
              <a:off x="2344465" y="5639897"/>
              <a:ext cx="90023" cy="59909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722F417D-8204-EAAF-7921-8C828EB6B12C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2308958" y="5604023"/>
                <a:ext cx="161396" cy="1312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C7F6CFB7-6796-1BDA-96B0-A269995DFC50}"/>
                  </a:ext>
                </a:extLst>
              </p14:cNvPr>
              <p14:cNvContentPartPr/>
              <p14:nvPr/>
            </p14:nvContentPartPr>
            <p14:xfrm>
              <a:off x="2572022" y="5463772"/>
              <a:ext cx="14111" cy="258406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C7F6CFB7-6796-1BDA-96B0-A269995DFC50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1160922" y="5427832"/>
                <a:ext cx="2822200" cy="3299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1334A3DE-DDD0-DE5B-66EA-31BB4BFE5C25}"/>
                  </a:ext>
                </a:extLst>
              </p14:cNvPr>
              <p14:cNvContentPartPr/>
              <p14:nvPr/>
            </p14:nvContentPartPr>
            <p14:xfrm>
              <a:off x="2509878" y="5552250"/>
              <a:ext cx="80736" cy="20557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1334A3DE-DDD0-DE5B-66EA-31BB4BFE5C25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2474354" y="5517161"/>
                <a:ext cx="152143" cy="910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60CA2C4B-D5F4-BB04-FE22-5C8431DB800B}"/>
                  </a:ext>
                </a:extLst>
              </p14:cNvPr>
              <p14:cNvContentPartPr/>
              <p14:nvPr/>
            </p14:nvContentPartPr>
            <p14:xfrm>
              <a:off x="2651309" y="5556135"/>
              <a:ext cx="159546" cy="196881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60CA2C4B-D5F4-BB04-FE22-5C8431DB800B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2615375" y="5520208"/>
                <a:ext cx="231054" cy="268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9DB02836-C035-D5D7-7F08-D38B0D405B7F}"/>
                  </a:ext>
                </a:extLst>
              </p14:cNvPr>
              <p14:cNvContentPartPr/>
              <p14:nvPr/>
            </p14:nvContentPartPr>
            <p14:xfrm>
              <a:off x="2759432" y="5387670"/>
              <a:ext cx="96612" cy="36593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9DB02836-C035-D5D7-7F08-D38B0D405B7F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2723876" y="5352143"/>
                <a:ext cx="168083" cy="1072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70B57641-920D-F435-8F1F-55E0603D8A4C}"/>
                  </a:ext>
                </a:extLst>
              </p14:cNvPr>
              <p14:cNvContentPartPr/>
              <p14:nvPr/>
            </p14:nvContentPartPr>
            <p14:xfrm>
              <a:off x="3871705" y="5833057"/>
              <a:ext cx="357382" cy="464866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70B57641-920D-F435-8F1F-55E0603D8A4C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3835751" y="5797077"/>
                <a:ext cx="428930" cy="5364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9258C508-082D-7139-EB76-96AA48971C06}"/>
                  </a:ext>
                </a:extLst>
              </p14:cNvPr>
              <p14:cNvContentPartPr/>
              <p14:nvPr/>
            </p14:nvContentPartPr>
            <p14:xfrm>
              <a:off x="4298168" y="6105034"/>
              <a:ext cx="263386" cy="250976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9258C508-082D-7139-EB76-96AA48971C06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262595" y="6069078"/>
                <a:ext cx="334892" cy="3225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5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2A76DB5C-0176-F874-E45C-6F7BBF73E290}"/>
                  </a:ext>
                </a:extLst>
              </p14:cNvPr>
              <p14:cNvContentPartPr/>
              <p14:nvPr/>
            </p14:nvContentPartPr>
            <p14:xfrm>
              <a:off x="4767040" y="5684541"/>
              <a:ext cx="327011" cy="699768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2A76DB5C-0176-F874-E45C-6F7BBF73E290}"/>
                  </a:ext>
                </a:extLst>
              </p:cNvPr>
              <p:cNvPicPr/>
              <p:nvPr/>
            </p:nvPicPr>
            <p:blipFill>
              <a:blip r:embed="rId86"/>
              <a:stretch>
                <a:fillRect/>
              </a:stretch>
            </p:blipFill>
            <p:spPr>
              <a:xfrm>
                <a:off x="4731065" y="5648563"/>
                <a:ext cx="398601" cy="7713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5CA0F69A-25B3-427E-FEA6-B162C47BF4FA}"/>
                  </a:ext>
                </a:extLst>
              </p14:cNvPr>
              <p14:cNvContentPartPr/>
              <p14:nvPr/>
            </p14:nvContentPartPr>
            <p14:xfrm>
              <a:off x="5125718" y="5936844"/>
              <a:ext cx="514834" cy="50092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5CA0F69A-25B3-427E-FEA6-B162C47BF4FA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5090101" y="5900858"/>
                <a:ext cx="586429" cy="5725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05B1F6C8-5042-FFFA-6AD2-8C955C3A6755}"/>
                  </a:ext>
                </a:extLst>
              </p14:cNvPr>
              <p14:cNvContentPartPr/>
              <p14:nvPr/>
            </p14:nvContentPartPr>
            <p14:xfrm>
              <a:off x="5596126" y="5521615"/>
              <a:ext cx="178846" cy="1248111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05B1F6C8-5042-FFFA-6AD2-8C955C3A6755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5560572" y="5485986"/>
                <a:ext cx="250313" cy="13197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1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AB00E2E2-7C2F-D784-A420-D7FF7FC38D41}"/>
                  </a:ext>
                </a:extLst>
              </p14:cNvPr>
              <p14:cNvContentPartPr/>
              <p14:nvPr/>
            </p14:nvContentPartPr>
            <p14:xfrm>
              <a:off x="5532676" y="5712933"/>
              <a:ext cx="418233" cy="14111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AB00E2E2-7C2F-D784-A420-D7FF7FC38D41}"/>
                  </a:ext>
                </a:extLst>
              </p:cNvPr>
              <p:cNvPicPr/>
              <p:nvPr/>
            </p:nvPicPr>
            <p:blipFill>
              <a:blip r:embed="rId92"/>
              <a:stretch>
                <a:fillRect/>
              </a:stretch>
            </p:blipFill>
            <p:spPr>
              <a:xfrm>
                <a:off x="5497074" y="5665896"/>
                <a:ext cx="489797" cy="1077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3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B9A6F665-78D5-0425-D932-F151D5799A3C}"/>
                  </a:ext>
                </a:extLst>
              </p14:cNvPr>
              <p14:cNvContentPartPr/>
              <p14:nvPr/>
            </p14:nvContentPartPr>
            <p14:xfrm>
              <a:off x="5849579" y="6064763"/>
              <a:ext cx="367389" cy="327629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B9A6F665-78D5-0425-D932-F151D5799A3C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5813990" y="6029159"/>
                <a:ext cx="438926" cy="3991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5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5CA96242-CDA6-86E9-0652-75C8CAD05420}"/>
                  </a:ext>
                </a:extLst>
              </p14:cNvPr>
              <p14:cNvContentPartPr/>
              <p14:nvPr/>
            </p14:nvContentPartPr>
            <p14:xfrm>
              <a:off x="6370268" y="6039611"/>
              <a:ext cx="218041" cy="419600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5CA96242-CDA6-86E9-0652-75C8CAD05420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334347" y="6004015"/>
                <a:ext cx="289524" cy="4911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7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E9E72CD0-0250-780F-9EAE-5DE0F13A6D38}"/>
                  </a:ext>
                </a:extLst>
              </p14:cNvPr>
              <p14:cNvContentPartPr/>
              <p14:nvPr/>
            </p14:nvContentPartPr>
            <p14:xfrm>
              <a:off x="7207397" y="6058275"/>
              <a:ext cx="291593" cy="8799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E9E72CD0-0250-780F-9EAE-5DE0F13A6D38}"/>
                  </a:ext>
                </a:extLst>
              </p:cNvPr>
              <p:cNvPicPr/>
              <p:nvPr/>
            </p:nvPicPr>
            <p:blipFill>
              <a:blip r:embed="rId98"/>
              <a:stretch>
                <a:fillRect/>
              </a:stretch>
            </p:blipFill>
            <p:spPr>
              <a:xfrm>
                <a:off x="7171802" y="6022720"/>
                <a:ext cx="363143" cy="1594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6F2AEE25-FFE1-F28B-4AE3-A0A6B92DC78D}"/>
                  </a:ext>
                </a:extLst>
              </p14:cNvPr>
              <p14:cNvContentPartPr/>
              <p14:nvPr/>
            </p14:nvContentPartPr>
            <p14:xfrm>
              <a:off x="7561177" y="5989509"/>
              <a:ext cx="14111" cy="14111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6F2AEE25-FFE1-F28B-4AE3-A0A6B92DC78D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6150077" y="5873093"/>
                <a:ext cx="2822200" cy="2481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5BA038F7-2450-0381-7CAA-5FE660D91DD5}"/>
                  </a:ext>
                </a:extLst>
              </p14:cNvPr>
              <p14:cNvContentPartPr/>
              <p14:nvPr/>
            </p14:nvContentPartPr>
            <p14:xfrm>
              <a:off x="7416303" y="5943335"/>
              <a:ext cx="193577" cy="192343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5BA038F7-2450-0381-7CAA-5FE660D91DD5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7380389" y="5907383"/>
                <a:ext cx="265046" cy="2638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F0713ED3-75E2-9DE9-DA9A-1E863A18400C}"/>
                  </a:ext>
                </a:extLst>
              </p14:cNvPr>
              <p14:cNvContentPartPr/>
              <p14:nvPr/>
            </p14:nvContentPartPr>
            <p14:xfrm>
              <a:off x="7335964" y="5919720"/>
              <a:ext cx="259965" cy="388961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F0713ED3-75E2-9DE9-DA9A-1E863A18400C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7300367" y="5884098"/>
                <a:ext cx="331518" cy="4605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A73E858C-F55A-31A9-AA30-FDA0B69CB561}"/>
                  </a:ext>
                </a:extLst>
              </p14:cNvPr>
              <p14:cNvContentPartPr/>
              <p14:nvPr/>
            </p14:nvContentPartPr>
            <p14:xfrm>
              <a:off x="6766564" y="6096575"/>
              <a:ext cx="221805" cy="489092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A73E858C-F55A-31A9-AA30-FDA0B69CB561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6730615" y="6060972"/>
                <a:ext cx="293343" cy="5606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65E7DEA0-592A-C8F3-FDD2-43347225CAEA}"/>
                  </a:ext>
                </a:extLst>
              </p14:cNvPr>
              <p14:cNvContentPartPr/>
              <p14:nvPr/>
            </p14:nvContentPartPr>
            <p14:xfrm>
              <a:off x="7935513" y="5370331"/>
              <a:ext cx="392524" cy="840458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65E7DEA0-592A-C8F3-FDD2-43347225CAEA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7899535" y="5334712"/>
                <a:ext cx="464121" cy="9120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43DC199F-F0B6-3770-6E57-89D63AEB22EE}"/>
                  </a:ext>
                </a:extLst>
              </p14:cNvPr>
              <p14:cNvContentPartPr/>
              <p14:nvPr/>
            </p14:nvContentPartPr>
            <p14:xfrm>
              <a:off x="8467062" y="5698103"/>
              <a:ext cx="254903" cy="246652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43DC199F-F0B6-3770-6E57-89D63AEB22EE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8431469" y="5662148"/>
                <a:ext cx="326448" cy="3182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FB403202-586C-5B5C-3D17-E7A2E5B94E5B}"/>
                  </a:ext>
                </a:extLst>
              </p14:cNvPr>
              <p14:cNvContentPartPr/>
              <p14:nvPr/>
            </p14:nvContentPartPr>
            <p14:xfrm>
              <a:off x="8771091" y="5489513"/>
              <a:ext cx="499205" cy="368136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FB403202-586C-5B5C-3D17-E7A2E5B94E5B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8735485" y="5453562"/>
                <a:ext cx="570777" cy="4396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6B6D6673-FFA5-35BF-C211-A08B98B1986B}"/>
                  </a:ext>
                </a:extLst>
              </p14:cNvPr>
              <p14:cNvContentPartPr/>
              <p14:nvPr/>
            </p14:nvContentPartPr>
            <p14:xfrm>
              <a:off x="9418357" y="5358023"/>
              <a:ext cx="390290" cy="477865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6B6D6673-FFA5-35BF-C211-A08B98B1986B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382386" y="5322399"/>
                <a:ext cx="461873" cy="54947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271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15D57-E51E-6673-BB24-DE781F583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4b distillation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F06D0-79F1-867B-FF12-9912DFB16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Melange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homogene</a:t>
            </a:r>
            <a:endParaRPr lang="en-US" dirty="0" err="1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D1B528C-8B89-85D5-95B4-91FA9089CF9C}"/>
                  </a:ext>
                </a:extLst>
              </p14:cNvPr>
              <p14:cNvContentPartPr/>
              <p14:nvPr/>
            </p14:nvContentPartPr>
            <p14:xfrm>
              <a:off x="3330733" y="1111788"/>
              <a:ext cx="14111" cy="14111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D1B528C-8B89-85D5-95B4-91FA9089CF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19633" y="994196"/>
                <a:ext cx="2822200" cy="2481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97E2A81-0D71-3236-37EB-6AD1ABB7B930}"/>
                  </a:ext>
                </a:extLst>
              </p14:cNvPr>
              <p14:cNvContentPartPr/>
              <p14:nvPr/>
            </p14:nvContentPartPr>
            <p14:xfrm>
              <a:off x="3944975" y="3459896"/>
              <a:ext cx="908881" cy="1381889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97E2A81-0D71-3236-37EB-6AD1ABB7B93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09354" y="3424269"/>
                <a:ext cx="980483" cy="14535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37202E3-B0E2-1C50-A4C2-C0F2835C86AB}"/>
                  </a:ext>
                </a:extLst>
              </p14:cNvPr>
              <p14:cNvContentPartPr/>
              <p14:nvPr/>
            </p14:nvContentPartPr>
            <p14:xfrm>
              <a:off x="4411262" y="2647223"/>
              <a:ext cx="3168471" cy="11328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37202E3-B0E2-1C50-A4C2-C0F2835C86A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375265" y="2611238"/>
                <a:ext cx="3240105" cy="12044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D0636D7-E684-9555-0F18-37B4355BD372}"/>
                  </a:ext>
                </a:extLst>
              </p14:cNvPr>
              <p14:cNvContentPartPr/>
              <p14:nvPr/>
            </p14:nvContentPartPr>
            <p14:xfrm>
              <a:off x="4828800" y="3161248"/>
              <a:ext cx="2561795" cy="1033084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D0636D7-E684-9555-0F18-37B4355BD37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793165" y="3125624"/>
                <a:ext cx="2633426" cy="11046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50B6CC3-C0B6-0ECC-EF2E-4151D7087D7D}"/>
                  </a:ext>
                </a:extLst>
              </p14:cNvPr>
              <p14:cNvContentPartPr/>
              <p14:nvPr/>
            </p14:nvContentPartPr>
            <p14:xfrm>
              <a:off x="5004304" y="2647745"/>
              <a:ext cx="2237668" cy="1557303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50B6CC3-C0B6-0ECC-EF2E-4151D7087D7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968671" y="2611755"/>
                <a:ext cx="2309294" cy="1628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B8532BF2-E260-22C9-FD89-A0D047E9335F}"/>
                  </a:ext>
                </a:extLst>
              </p14:cNvPr>
              <p14:cNvContentPartPr/>
              <p14:nvPr/>
            </p14:nvContentPartPr>
            <p14:xfrm>
              <a:off x="5085513" y="2559399"/>
              <a:ext cx="14111" cy="14111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B8532BF2-E260-22C9-FD89-A0D047E9335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07119" y="2510740"/>
                <a:ext cx="170116" cy="1109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E84931A-0CDC-98E0-7F96-3A6A6D854DB2}"/>
                  </a:ext>
                </a:extLst>
              </p14:cNvPr>
              <p14:cNvContentPartPr/>
              <p14:nvPr/>
            </p14:nvContentPartPr>
            <p14:xfrm>
              <a:off x="5135644" y="2163594"/>
              <a:ext cx="570725" cy="532889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E84931A-0CDC-98E0-7F96-3A6A6D854DB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099659" y="2127612"/>
                <a:ext cx="642336" cy="6044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994BFBD-2327-2520-6E22-233383EC8511}"/>
                  </a:ext>
                </a:extLst>
              </p14:cNvPr>
              <p14:cNvContentPartPr/>
              <p14:nvPr/>
            </p14:nvContentPartPr>
            <p14:xfrm>
              <a:off x="7246195" y="2425836"/>
              <a:ext cx="530565" cy="1657093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994BFBD-2327-2520-6E22-233383EC8511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210584" y="2390203"/>
                <a:ext cx="602146" cy="17287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419C739-3E14-2FCA-B50F-48F78782DF86}"/>
                  </a:ext>
                </a:extLst>
              </p14:cNvPr>
              <p14:cNvContentPartPr/>
              <p14:nvPr/>
            </p14:nvContentPartPr>
            <p14:xfrm>
              <a:off x="5715548" y="1996073"/>
              <a:ext cx="149804" cy="119605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419C739-3E14-2FCA-B50F-48F78782DF86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79983" y="1960156"/>
                <a:ext cx="221293" cy="1910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7235DFCC-3F26-EF04-733C-8C83AB90A031}"/>
                  </a:ext>
                </a:extLst>
              </p14:cNvPr>
              <p14:cNvContentPartPr/>
              <p14:nvPr/>
            </p14:nvContentPartPr>
            <p14:xfrm>
              <a:off x="5836186" y="1242001"/>
              <a:ext cx="277856" cy="280972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7235DFCC-3F26-EF04-733C-8C83AB90A031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18573" y="1224013"/>
                <a:ext cx="313442" cy="3165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115F65B-387D-DFB8-A90E-3B54D3FA87FE}"/>
                  </a:ext>
                </a:extLst>
              </p14:cNvPr>
              <p14:cNvContentPartPr/>
              <p14:nvPr/>
            </p14:nvContentPartPr>
            <p14:xfrm>
              <a:off x="6108900" y="1301223"/>
              <a:ext cx="282159" cy="402736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115F65B-387D-DFB8-A90E-3B54D3FA87F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090928" y="1283244"/>
                <a:ext cx="317743" cy="4383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F70C826-85DF-5238-0C8B-04749ECA0A78}"/>
                  </a:ext>
                </a:extLst>
              </p14:cNvPr>
              <p14:cNvContentPartPr/>
              <p14:nvPr/>
            </p14:nvContentPartPr>
            <p14:xfrm>
              <a:off x="6580884" y="1284426"/>
              <a:ext cx="259188" cy="242353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F70C826-85DF-5238-0C8B-04749ECA0A7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562910" y="1266807"/>
                <a:ext cx="294777" cy="27795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1A9F39A-7F5B-0A2E-1EB7-E8010A7E6724}"/>
                  </a:ext>
                </a:extLst>
              </p14:cNvPr>
              <p14:cNvContentPartPr/>
              <p14:nvPr/>
            </p14:nvContentPartPr>
            <p14:xfrm>
              <a:off x="6543400" y="1796051"/>
              <a:ext cx="207089" cy="361194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1A9F39A-7F5B-0A2E-1EB7-E8010A7E672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525783" y="1778063"/>
                <a:ext cx="242682" cy="3968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DAFD6CB4-7A6C-4866-28A4-EDB2D6893C77}"/>
                  </a:ext>
                </a:extLst>
              </p14:cNvPr>
              <p14:cNvContentPartPr/>
              <p14:nvPr/>
            </p14:nvContentPartPr>
            <p14:xfrm>
              <a:off x="6510689" y="1945018"/>
              <a:ext cx="222984" cy="63792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DAFD6CB4-7A6C-4866-28A4-EDB2D6893C7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492706" y="1927099"/>
                <a:ext cx="258590" cy="992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A3E2319F-6918-5746-DE34-641C0F9750CD}"/>
                  </a:ext>
                </a:extLst>
              </p14:cNvPr>
              <p14:cNvContentPartPr/>
              <p14:nvPr/>
            </p14:nvContentPartPr>
            <p14:xfrm>
              <a:off x="6882046" y="1916986"/>
              <a:ext cx="165187" cy="217941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A3E2319F-6918-5746-DE34-641C0F9750C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864450" y="1899364"/>
                <a:ext cx="200738" cy="2535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04511280-9E74-439A-39A9-5893374A4DF5}"/>
                  </a:ext>
                </a:extLst>
              </p14:cNvPr>
              <p14:cNvContentPartPr/>
              <p14:nvPr/>
            </p14:nvContentPartPr>
            <p14:xfrm>
              <a:off x="7163736" y="1968233"/>
              <a:ext cx="188901" cy="166673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04511280-9E74-439A-39A9-5893374A4DF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146139" y="1950632"/>
                <a:ext cx="224455" cy="2022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EAC2D813-A62F-443C-F7F1-874C289E9DB4}"/>
                  </a:ext>
                </a:extLst>
              </p14:cNvPr>
              <p14:cNvContentPartPr/>
              <p14:nvPr/>
            </p14:nvContentPartPr>
            <p14:xfrm>
              <a:off x="7494652" y="1986156"/>
              <a:ext cx="14111" cy="71302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EAC2D813-A62F-443C-F7F1-874C289E9DB4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471892" y="1968599"/>
                <a:ext cx="59175" cy="1067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53257275-27EA-7E29-28E8-D6ABC6F4CBA8}"/>
                  </a:ext>
                </a:extLst>
              </p14:cNvPr>
              <p14:cNvContentPartPr/>
              <p14:nvPr/>
            </p14:nvContentPartPr>
            <p14:xfrm>
              <a:off x="7464773" y="1859780"/>
              <a:ext cx="14111" cy="14111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53257275-27EA-7E29-28E8-D6ABC6F4CBA8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759223" y="1168341"/>
                <a:ext cx="1411100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27D47E8B-C86F-2FCC-0F44-7161BF090274}"/>
                  </a:ext>
                </a:extLst>
              </p14:cNvPr>
              <p14:cNvContentPartPr/>
              <p14:nvPr/>
            </p14:nvContentPartPr>
            <p14:xfrm>
              <a:off x="7627513" y="1872493"/>
              <a:ext cx="355240" cy="421225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27D47E8B-C86F-2FCC-0F44-7161BF09027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609895" y="1854507"/>
                <a:ext cx="390836" cy="4568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A0CBF6B5-35E3-27B6-1893-7E7BF46CF033}"/>
                  </a:ext>
                </a:extLst>
              </p14:cNvPr>
              <p14:cNvContentPartPr/>
              <p14:nvPr/>
            </p14:nvContentPartPr>
            <p14:xfrm>
              <a:off x="8066705" y="1919209"/>
              <a:ext cx="206737" cy="335138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A0CBF6B5-35E3-27B6-1893-7E7BF46CF03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049087" y="1901229"/>
                <a:ext cx="242332" cy="3707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E97DA2C5-EEBE-A7D0-4EAC-17C5A71148CA}"/>
                  </a:ext>
                </a:extLst>
              </p14:cNvPr>
              <p14:cNvContentPartPr/>
              <p14:nvPr/>
            </p14:nvContentPartPr>
            <p14:xfrm>
              <a:off x="7914142" y="1668221"/>
              <a:ext cx="43844" cy="225248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E97DA2C5-EEBE-A7D0-4EAC-17C5A71148CA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896676" y="1650259"/>
                <a:ext cx="79133" cy="2608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9" name="Ink 38">
                <a:extLst>
                  <a:ext uri="{FF2B5EF4-FFF2-40B4-BE49-F238E27FC236}">
                    <a16:creationId xmlns:a16="http://schemas.microsoft.com/office/drawing/2014/main" id="{081E6946-C0C2-0418-C595-07915ACE2437}"/>
                  </a:ext>
                </a:extLst>
              </p14:cNvPr>
              <p14:cNvContentPartPr/>
              <p14:nvPr/>
            </p14:nvContentPartPr>
            <p14:xfrm>
              <a:off x="3885227" y="4857356"/>
              <a:ext cx="1111612" cy="908758"/>
            </p14:xfrm>
          </p:contentPart>
        </mc:Choice>
        <mc:Fallback>
          <p:pic>
            <p:nvPicPr>
              <p:cNvPr id="39" name="Ink 38">
                <a:extLst>
                  <a:ext uri="{FF2B5EF4-FFF2-40B4-BE49-F238E27FC236}">
                    <a16:creationId xmlns:a16="http://schemas.microsoft.com/office/drawing/2014/main" id="{081E6946-C0C2-0418-C595-07915ACE2437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831608" y="4749385"/>
                <a:ext cx="1219211" cy="11243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A3928C83-C9A2-BCEE-0AAD-6A6F80ABE071}"/>
                  </a:ext>
                </a:extLst>
              </p14:cNvPr>
              <p14:cNvContentPartPr/>
              <p14:nvPr/>
            </p14:nvContentPartPr>
            <p14:xfrm>
              <a:off x="4656675" y="5478711"/>
              <a:ext cx="545940" cy="464975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A3928C83-C9A2-BCEE-0AAD-6A6F80ABE071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602728" y="5370828"/>
                <a:ext cx="653474" cy="6803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606F7713-BB14-D1BA-82D6-48FB0B11A840}"/>
                  </a:ext>
                </a:extLst>
              </p14:cNvPr>
              <p14:cNvContentPartPr/>
              <p14:nvPr/>
            </p14:nvContentPartPr>
            <p14:xfrm>
              <a:off x="4572298" y="5367992"/>
              <a:ext cx="126866" cy="153765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606F7713-BB14-D1BA-82D6-48FB0B11A84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518748" y="5260213"/>
                <a:ext cx="234325" cy="3689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97A73936-BB73-0F0F-55AA-07608F58F969}"/>
                  </a:ext>
                </a:extLst>
              </p14:cNvPr>
              <p14:cNvContentPartPr/>
              <p14:nvPr/>
            </p14:nvContentPartPr>
            <p14:xfrm>
              <a:off x="5411154" y="5659079"/>
              <a:ext cx="46796" cy="620929"/>
            </p14:xfrm>
          </p:contentPart>
        </mc:Choice>
        <mc:Fallback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97A73936-BB73-0F0F-55AA-07608F58F969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357928" y="5551154"/>
                <a:ext cx="153605" cy="8364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CF339233-99E9-7E55-4DD2-DA0B36CC0395}"/>
                  </a:ext>
                </a:extLst>
              </p14:cNvPr>
              <p14:cNvContentPartPr/>
              <p14:nvPr/>
            </p14:nvContentPartPr>
            <p14:xfrm>
              <a:off x="5498199" y="5610996"/>
              <a:ext cx="216599" cy="334596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CF339233-99E9-7E55-4DD2-DA0B36CC0395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444319" y="5503062"/>
                <a:ext cx="324000" cy="5501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9D90A009-BA56-9F0D-FD12-57835D59E186}"/>
                  </a:ext>
                </a:extLst>
              </p14:cNvPr>
              <p14:cNvContentPartPr/>
              <p14:nvPr/>
            </p14:nvContentPartPr>
            <p14:xfrm>
              <a:off x="5813201" y="5731025"/>
              <a:ext cx="123662" cy="689517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9D90A009-BA56-9F0D-FD12-57835D59E186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759793" y="5623063"/>
                <a:ext cx="230836" cy="9050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47774823-A233-E529-7A20-78EFF3EB46C3}"/>
                  </a:ext>
                </a:extLst>
              </p14:cNvPr>
              <p14:cNvContentPartPr/>
              <p14:nvPr/>
            </p14:nvContentPartPr>
            <p14:xfrm>
              <a:off x="6172594" y="5611533"/>
              <a:ext cx="462260" cy="783179"/>
            </p14:xfrm>
          </p:contentPart>
        </mc:Choice>
        <mc:Fallback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47774823-A233-E529-7A20-78EFF3EB46C3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118993" y="5503558"/>
                <a:ext cx="569821" cy="9987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604A1120-3CE8-4406-2FB6-624BDD02A742}"/>
                  </a:ext>
                </a:extLst>
              </p14:cNvPr>
              <p14:cNvContentPartPr/>
              <p14:nvPr/>
            </p14:nvContentPartPr>
            <p14:xfrm>
              <a:off x="6438530" y="6031071"/>
              <a:ext cx="83013" cy="81619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604A1120-3CE8-4406-2FB6-624BDD02A742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6384858" y="5924036"/>
                <a:ext cx="190000" cy="2960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B5E247F-529C-36CC-D3F7-7085E15B4824}"/>
                  </a:ext>
                </a:extLst>
              </p14:cNvPr>
              <p14:cNvContentPartPr/>
              <p14:nvPr/>
            </p14:nvContentPartPr>
            <p14:xfrm>
              <a:off x="6728551" y="5654517"/>
              <a:ext cx="555645" cy="876738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B5E247F-529C-36CC-D3F7-7085E15B4824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674930" y="5546904"/>
                <a:ext cx="663247" cy="10923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801FC99E-90AD-CEC1-E877-87C07810F59B}"/>
                  </a:ext>
                </a:extLst>
              </p14:cNvPr>
              <p14:cNvContentPartPr/>
              <p14:nvPr/>
            </p14:nvContentPartPr>
            <p14:xfrm>
              <a:off x="7217828" y="6257048"/>
              <a:ext cx="168318" cy="254181"/>
            </p14:xfrm>
          </p:contentPart>
        </mc:Choice>
        <mc:Fallback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801FC99E-90AD-CEC1-E877-87C07810F59B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7163995" y="6149192"/>
                <a:ext cx="275625" cy="4695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ED79036A-766E-EE26-5A81-3D1859655DF7}"/>
                  </a:ext>
                </a:extLst>
              </p14:cNvPr>
              <p14:cNvContentPartPr/>
              <p14:nvPr/>
            </p14:nvContentPartPr>
            <p14:xfrm>
              <a:off x="7558151" y="5598609"/>
              <a:ext cx="318385" cy="773927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ED79036A-766E-EE26-5A81-3D1859655DF7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7504187" y="5491029"/>
                <a:ext cx="425952" cy="9894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A509CC8-402B-BFA5-5F58-9ACFBA5BD9E3}"/>
                  </a:ext>
                </a:extLst>
              </p14:cNvPr>
              <p14:cNvContentPartPr/>
              <p14:nvPr/>
            </p14:nvContentPartPr>
            <p14:xfrm>
              <a:off x="8175345" y="5688710"/>
              <a:ext cx="228285" cy="825695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A509CC8-402B-BFA5-5F58-9ACFBA5BD9E3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8121779" y="5581136"/>
                <a:ext cx="335777" cy="10412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79B202A-8E2A-0AEE-CEAD-AC9DA202715B}"/>
                  </a:ext>
                </a:extLst>
              </p14:cNvPr>
              <p14:cNvContentPartPr/>
              <p14:nvPr/>
            </p14:nvContentPartPr>
            <p14:xfrm>
              <a:off x="8237700" y="6088579"/>
              <a:ext cx="108690" cy="6358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79B202A-8E2A-0AEE-CEAD-AC9DA202715B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8184252" y="5981779"/>
                <a:ext cx="215945" cy="2775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E8F06D95-033B-73AC-5C2B-BCA06C744C52}"/>
                  </a:ext>
                </a:extLst>
              </p14:cNvPr>
              <p14:cNvContentPartPr/>
              <p14:nvPr/>
            </p14:nvContentPartPr>
            <p14:xfrm>
              <a:off x="8164377" y="6430481"/>
              <a:ext cx="249506" cy="14111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E8F06D95-033B-73AC-5C2B-BCA06C744C52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8110449" y="6289841"/>
                <a:ext cx="357002" cy="2958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34E787BA-F89F-F183-9318-2A9DF7359137}"/>
                  </a:ext>
                </a:extLst>
              </p14:cNvPr>
              <p14:cNvContentPartPr/>
              <p14:nvPr/>
            </p14:nvContentPartPr>
            <p14:xfrm>
              <a:off x="7203697" y="4411128"/>
              <a:ext cx="979071" cy="1071195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34E787BA-F89F-F183-9318-2A9DF7359137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7168075" y="4375146"/>
                <a:ext cx="1050675" cy="114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2EA7E524-59BC-190B-2580-DE60A3546F56}"/>
                  </a:ext>
                </a:extLst>
              </p14:cNvPr>
              <p14:cNvContentPartPr/>
              <p14:nvPr/>
            </p14:nvContentPartPr>
            <p14:xfrm>
              <a:off x="7254527" y="4817553"/>
              <a:ext cx="811720" cy="221865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2EA7E524-59BC-190B-2580-DE60A3546F56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7236537" y="4799574"/>
                <a:ext cx="847341" cy="2574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55" name="Ink 54">
                <a:extLst>
                  <a:ext uri="{FF2B5EF4-FFF2-40B4-BE49-F238E27FC236}">
                    <a16:creationId xmlns:a16="http://schemas.microsoft.com/office/drawing/2014/main" id="{D714C4AB-706D-2B80-CB15-26034307DE52}"/>
                  </a:ext>
                </a:extLst>
              </p14:cNvPr>
              <p14:cNvContentPartPr/>
              <p14:nvPr/>
            </p14:nvContentPartPr>
            <p14:xfrm>
              <a:off x="6400509" y="4846107"/>
              <a:ext cx="126130" cy="343819"/>
            </p14:xfrm>
          </p:contentPart>
        </mc:Choice>
        <mc:Fallback>
          <p:pic>
            <p:nvPicPr>
              <p:cNvPr id="55" name="Ink 54">
                <a:extLst>
                  <a:ext uri="{FF2B5EF4-FFF2-40B4-BE49-F238E27FC236}">
                    <a16:creationId xmlns:a16="http://schemas.microsoft.com/office/drawing/2014/main" id="{D714C4AB-706D-2B80-CB15-26034307DE52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382901" y="4828484"/>
                <a:ext cx="161705" cy="3794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C9B13B5E-0707-C4D8-2831-CA743EABA285}"/>
                  </a:ext>
                </a:extLst>
              </p14:cNvPr>
              <p14:cNvContentPartPr/>
              <p14:nvPr/>
            </p14:nvContentPartPr>
            <p14:xfrm>
              <a:off x="6572784" y="5124434"/>
              <a:ext cx="102820" cy="98326"/>
            </p14:xfrm>
          </p:contentPart>
        </mc:Choice>
        <mc:Fallback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C9B13B5E-0707-C4D8-2831-CA743EABA285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6555229" y="5106850"/>
                <a:ext cx="138288" cy="1338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54D2B11D-5705-254B-A2BF-A33D393FF43A}"/>
                  </a:ext>
                </a:extLst>
              </p14:cNvPr>
              <p14:cNvContentPartPr/>
              <p14:nvPr/>
            </p14:nvContentPartPr>
            <p14:xfrm>
              <a:off x="6760949" y="4820506"/>
              <a:ext cx="71153" cy="329483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54D2B11D-5705-254B-A2BF-A33D393FF43A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6743429" y="4802881"/>
                <a:ext cx="106551" cy="3650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5E3C0B7B-77FD-4D37-C9D4-04638FB8E127}"/>
                  </a:ext>
                </a:extLst>
              </p14:cNvPr>
              <p14:cNvContentPartPr/>
              <p14:nvPr/>
            </p14:nvContentPartPr>
            <p14:xfrm>
              <a:off x="6857772" y="5055962"/>
              <a:ext cx="108316" cy="162873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5E3C0B7B-77FD-4D37-C9D4-04638FB8E127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839839" y="5037985"/>
                <a:ext cx="143824" cy="1984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55503843-C4FD-7DFD-48C2-994DF12C600C}"/>
                  </a:ext>
                </a:extLst>
              </p14:cNvPr>
              <p14:cNvContentPartPr/>
              <p14:nvPr/>
            </p14:nvContentPartPr>
            <p14:xfrm>
              <a:off x="6928227" y="5212700"/>
              <a:ext cx="176873" cy="141433"/>
            </p14:xfrm>
          </p:contentPart>
        </mc:Choice>
        <mc:Fallback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55503843-C4FD-7DFD-48C2-994DF12C600C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6910252" y="5194752"/>
                <a:ext cx="212463" cy="1769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A9457A40-A73C-5CD7-D7C4-10031A8A657C}"/>
                  </a:ext>
                </a:extLst>
              </p14:cNvPr>
              <p14:cNvContentPartPr/>
              <p14:nvPr/>
            </p14:nvContentPartPr>
            <p14:xfrm>
              <a:off x="7177213" y="5289395"/>
              <a:ext cx="111468" cy="214223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A9457A40-A73C-5CD7-D7C4-10031A8A657C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7159292" y="5271423"/>
                <a:ext cx="146951" cy="249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A36BA02E-1124-9436-7073-EF86749EE761}"/>
                  </a:ext>
                </a:extLst>
              </p14:cNvPr>
              <p14:cNvContentPartPr/>
              <p14:nvPr/>
            </p14:nvContentPartPr>
            <p14:xfrm>
              <a:off x="7374191" y="5193232"/>
              <a:ext cx="98257" cy="285008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A36BA02E-1124-9436-7073-EF86749EE761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7356619" y="5175621"/>
                <a:ext cx="133759" cy="320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75ED6843-22BB-4B26-6239-64C172A08B3B}"/>
                  </a:ext>
                </a:extLst>
              </p14:cNvPr>
              <p14:cNvContentPartPr/>
              <p14:nvPr/>
            </p14:nvContentPartPr>
            <p14:xfrm>
              <a:off x="7391295" y="5288788"/>
              <a:ext cx="40222" cy="14111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75ED6843-22BB-4B26-6239-64C172A08B3B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7373854" y="4597349"/>
                <a:ext cx="75461" cy="1411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87B96705-99C1-DF24-3CA4-15A3F4D2D208}"/>
                  </a:ext>
                </a:extLst>
              </p14:cNvPr>
              <p14:cNvContentPartPr/>
              <p14:nvPr/>
            </p14:nvContentPartPr>
            <p14:xfrm>
              <a:off x="8524893" y="4270780"/>
              <a:ext cx="257110" cy="637025"/>
            </p14:xfrm>
          </p:contentPart>
        </mc:Choice>
        <mc:Fallback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87B96705-99C1-DF24-3CA4-15A3F4D2D208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8488934" y="4234810"/>
                <a:ext cx="328669" cy="7086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50028DC3-1761-83D0-0B9D-85595905BDBF}"/>
                  </a:ext>
                </a:extLst>
              </p14:cNvPr>
              <p14:cNvContentPartPr/>
              <p14:nvPr/>
            </p14:nvContentPartPr>
            <p14:xfrm>
              <a:off x="8855719" y="4567074"/>
              <a:ext cx="19307" cy="317993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50028DC3-1761-83D0-0B9D-85595905BDBF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8820615" y="4531462"/>
                <a:ext cx="89163" cy="3895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46E7443E-A3BF-B70E-F04A-69EADDD9E359}"/>
                  </a:ext>
                </a:extLst>
              </p14:cNvPr>
              <p14:cNvContentPartPr/>
              <p14:nvPr/>
            </p14:nvContentPartPr>
            <p14:xfrm>
              <a:off x="8887881" y="4557901"/>
              <a:ext cx="14111" cy="14111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46E7443E-A3BF-B70E-F04A-69EADDD9E359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490892" y="3160912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325D1F06-265B-ADC1-85FF-F2FB59FAAF7A}"/>
                  </a:ext>
                </a:extLst>
              </p14:cNvPr>
              <p14:cNvContentPartPr/>
              <p14:nvPr/>
            </p14:nvContentPartPr>
            <p14:xfrm>
              <a:off x="8814075" y="4503869"/>
              <a:ext cx="139834" cy="149804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325D1F06-265B-ADC1-85FF-F2FB59FAAF7A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8778128" y="4467945"/>
                <a:ext cx="211369" cy="2212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F6A97DCF-A967-61F8-6F61-77856D5E0CE8}"/>
                  </a:ext>
                </a:extLst>
              </p14:cNvPr>
              <p14:cNvContentPartPr/>
              <p14:nvPr/>
            </p14:nvContentPartPr>
            <p14:xfrm>
              <a:off x="8960767" y="4652256"/>
              <a:ext cx="175868" cy="358626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F6A97DCF-A967-61F8-6F61-77856D5E0CE8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8924876" y="4616285"/>
                <a:ext cx="247292" cy="4302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E4E22B1A-87AB-02E4-1F17-4B0A850C1263}"/>
                  </a:ext>
                </a:extLst>
              </p14:cNvPr>
              <p14:cNvContentPartPr/>
              <p14:nvPr/>
            </p14:nvContentPartPr>
            <p14:xfrm>
              <a:off x="9318747" y="4526977"/>
              <a:ext cx="24407" cy="398252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E4E22B1A-87AB-02E4-1F17-4B0A850C1263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9283728" y="4491361"/>
                <a:ext cx="94798" cy="4698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30DA1480-2DEB-060F-79FD-6E1B62F60795}"/>
                  </a:ext>
                </a:extLst>
              </p14:cNvPr>
              <p14:cNvContentPartPr/>
              <p14:nvPr/>
            </p14:nvContentPartPr>
            <p14:xfrm>
              <a:off x="9246128" y="4728819"/>
              <a:ext cx="249792" cy="14111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30DA1480-2DEB-060F-79FD-6E1B62F60795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9210187" y="4684722"/>
                <a:ext cx="321315" cy="1018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C36A2E91-AD31-2473-E4A0-1BF4057EE497}"/>
                  </a:ext>
                </a:extLst>
              </p14:cNvPr>
              <p14:cNvContentPartPr/>
              <p14:nvPr/>
            </p14:nvContentPartPr>
            <p14:xfrm>
              <a:off x="9578014" y="4858661"/>
              <a:ext cx="33293" cy="164956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C36A2E91-AD31-2473-E4A0-1BF4057EE497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9542573" y="4822723"/>
                <a:ext cx="104533" cy="2364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28F44F4C-28DA-BA81-1164-B434E2CCA0C2}"/>
                  </a:ext>
                </a:extLst>
              </p14:cNvPr>
              <p14:cNvContentPartPr/>
              <p14:nvPr/>
            </p14:nvContentPartPr>
            <p14:xfrm>
              <a:off x="9695847" y="4657612"/>
              <a:ext cx="14111" cy="14111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28F44F4C-28DA-BA81-1164-B434E2CCA0C2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8298858" y="3260623"/>
                <a:ext cx="2822200" cy="28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3923A5D8-2CA8-57F7-0EE5-8BE387DD2652}"/>
                  </a:ext>
                </a:extLst>
              </p14:cNvPr>
              <p14:cNvContentPartPr/>
              <p14:nvPr/>
            </p14:nvContentPartPr>
            <p14:xfrm>
              <a:off x="9847277" y="4507361"/>
              <a:ext cx="183416" cy="640347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3923A5D8-2CA8-57F7-0EE5-8BE387DD2652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9811673" y="4471746"/>
                <a:ext cx="254984" cy="7119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5CB953E3-EDC6-C110-8A1E-07DA2FB8CE5C}"/>
                  </a:ext>
                </a:extLst>
              </p14:cNvPr>
              <p14:cNvContentPartPr/>
              <p14:nvPr/>
            </p14:nvContentPartPr>
            <p14:xfrm>
              <a:off x="10024793" y="4649053"/>
              <a:ext cx="107087" cy="638127"/>
            </p14:xfrm>
          </p:contentPart>
        </mc:Choice>
        <mc:Fallback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5CB953E3-EDC6-C110-8A1E-07DA2FB8CE5C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9988858" y="4613082"/>
                <a:ext cx="178598" cy="7097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5E69992E-CDCF-EE86-A736-58FEDD59532C}"/>
                  </a:ext>
                </a:extLst>
              </p14:cNvPr>
              <p14:cNvContentPartPr/>
              <p14:nvPr/>
            </p14:nvContentPartPr>
            <p14:xfrm>
              <a:off x="10189477" y="5093513"/>
              <a:ext cx="204962" cy="215921"/>
            </p14:xfrm>
          </p:contentPart>
        </mc:Choice>
        <mc:Fallback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5E69992E-CDCF-EE86-A736-58FEDD59532C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10153519" y="5057945"/>
                <a:ext cx="276519" cy="287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5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A50CF95-72F0-097C-6EF7-F5E1595E0E46}"/>
                  </a:ext>
                </a:extLst>
              </p14:cNvPr>
              <p14:cNvContentPartPr/>
              <p14:nvPr/>
            </p14:nvContentPartPr>
            <p14:xfrm>
              <a:off x="10420078" y="5244858"/>
              <a:ext cx="14111" cy="50759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A50CF95-72F0-097C-6EF7-F5E1595E0E46}"/>
                  </a:ext>
                </a:extLst>
              </p:cNvPr>
              <p:cNvPicPr/>
              <p:nvPr/>
            </p:nvPicPr>
            <p:blipFill>
              <a:blip r:embed="rId116"/>
              <a:stretch>
                <a:fillRect/>
              </a:stretch>
            </p:blipFill>
            <p:spPr>
              <a:xfrm>
                <a:off x="9023089" y="5209470"/>
                <a:ext cx="2822200" cy="1218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7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13176858-E761-43F1-93D3-18E83A4E8BAA}"/>
                  </a:ext>
                </a:extLst>
              </p14:cNvPr>
              <p14:cNvContentPartPr/>
              <p14:nvPr/>
            </p14:nvContentPartPr>
            <p14:xfrm>
              <a:off x="10645806" y="4747819"/>
              <a:ext cx="33984" cy="783480"/>
            </p14:xfrm>
          </p:contentPart>
        </mc:Choice>
        <mc:Fallback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13176858-E761-43F1-93D3-18E83A4E8BAA}"/>
                  </a:ext>
                </a:extLst>
              </p:cNvPr>
              <p:cNvPicPr/>
              <p:nvPr/>
            </p:nvPicPr>
            <p:blipFill>
              <a:blip r:embed="rId118"/>
              <a:stretch>
                <a:fillRect/>
              </a:stretch>
            </p:blipFill>
            <p:spPr>
              <a:xfrm>
                <a:off x="10610391" y="4712190"/>
                <a:ext cx="105172" cy="855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DF800E3D-CC3F-350A-60AF-EF0887A57FC4}"/>
                  </a:ext>
                </a:extLst>
              </p14:cNvPr>
              <p14:cNvContentPartPr/>
              <p14:nvPr/>
            </p14:nvContentPartPr>
            <p14:xfrm>
              <a:off x="10545785" y="5024168"/>
              <a:ext cx="219998" cy="20824"/>
            </p14:xfrm>
          </p:contentPart>
        </mc:Choice>
        <mc:Fallback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DF800E3D-CC3F-350A-60AF-EF0887A57FC4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10509838" y="4989226"/>
                <a:ext cx="291533" cy="910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1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122A87B1-0943-6F5B-A328-C54C0798AFD6}"/>
                  </a:ext>
                </a:extLst>
              </p14:cNvPr>
              <p14:cNvContentPartPr/>
              <p14:nvPr/>
            </p14:nvContentPartPr>
            <p14:xfrm>
              <a:off x="9102866" y="5613767"/>
              <a:ext cx="192067" cy="240961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122A87B1-0943-6F5B-A328-C54C0798AFD6}"/>
                  </a:ext>
                </a:extLst>
              </p:cNvPr>
              <p:cNvPicPr/>
              <p:nvPr/>
            </p:nvPicPr>
            <p:blipFill>
              <a:blip r:embed="rId122"/>
              <a:stretch>
                <a:fillRect/>
              </a:stretch>
            </p:blipFill>
            <p:spPr>
              <a:xfrm>
                <a:off x="9067325" y="5577803"/>
                <a:ext cx="263509" cy="3125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3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66904E1A-AE19-B5EF-8D6F-08970F01E3A2}"/>
                  </a:ext>
                </a:extLst>
              </p14:cNvPr>
              <p14:cNvContentPartPr/>
              <p14:nvPr/>
            </p14:nvContentPartPr>
            <p14:xfrm>
              <a:off x="9409473" y="5816667"/>
              <a:ext cx="147949" cy="114934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66904E1A-AE19-B5EF-8D6F-08970F01E3A2}"/>
                  </a:ext>
                </a:extLst>
              </p:cNvPr>
              <p:cNvPicPr/>
              <p:nvPr/>
            </p:nvPicPr>
            <p:blipFill>
              <a:blip r:embed="rId124"/>
              <a:stretch>
                <a:fillRect/>
              </a:stretch>
            </p:blipFill>
            <p:spPr>
              <a:xfrm>
                <a:off x="9373922" y="5781109"/>
                <a:ext cx="219410" cy="1864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5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86B55AA9-7646-B5DB-ED95-B50384CA3277}"/>
                  </a:ext>
                </a:extLst>
              </p14:cNvPr>
              <p14:cNvContentPartPr/>
              <p14:nvPr/>
            </p14:nvContentPartPr>
            <p14:xfrm>
              <a:off x="9721771" y="5658338"/>
              <a:ext cx="294446" cy="269280"/>
            </p14:xfrm>
          </p:contentPart>
        </mc:Choice>
        <mc:Fallback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86B55AA9-7646-B5DB-ED95-B50384CA3277}"/>
                  </a:ext>
                </a:extLst>
              </p:cNvPr>
              <p:cNvPicPr/>
              <p:nvPr/>
            </p:nvPicPr>
            <p:blipFill>
              <a:blip r:embed="rId126"/>
              <a:stretch>
                <a:fillRect/>
              </a:stretch>
            </p:blipFill>
            <p:spPr>
              <a:xfrm>
                <a:off x="9685819" y="5622746"/>
                <a:ext cx="365990" cy="3408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7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083B2855-EBE8-3786-6F52-E155B89E5025}"/>
                  </a:ext>
                </a:extLst>
              </p14:cNvPr>
              <p14:cNvContentPartPr/>
              <p14:nvPr/>
            </p14:nvContentPartPr>
            <p14:xfrm>
              <a:off x="10065052" y="5791040"/>
              <a:ext cx="442538" cy="234912"/>
            </p14:xfrm>
          </p:contentPart>
        </mc:Choice>
        <mc:Fallback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083B2855-EBE8-3786-6F52-E155B89E5025}"/>
                  </a:ext>
                </a:extLst>
              </p:cNvPr>
              <p:cNvPicPr/>
              <p:nvPr/>
            </p:nvPicPr>
            <p:blipFill>
              <a:blip r:embed="rId128"/>
              <a:stretch>
                <a:fillRect/>
              </a:stretch>
            </p:blipFill>
            <p:spPr>
              <a:xfrm>
                <a:off x="10029433" y="5755480"/>
                <a:ext cx="514136" cy="3063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3BF2853C-AD6A-EEBC-0BE4-D95DFB3B2CAE}"/>
                  </a:ext>
                </a:extLst>
              </p14:cNvPr>
              <p14:cNvContentPartPr/>
              <p14:nvPr/>
            </p14:nvContentPartPr>
            <p14:xfrm>
              <a:off x="10482631" y="5786433"/>
              <a:ext cx="253527" cy="357247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3BF2853C-AD6A-EEBC-0BE4-D95DFB3B2CAE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10447029" y="5750456"/>
                <a:ext cx="325090" cy="42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F8091DC6-F127-C4DA-8501-24071AA9DAF0}"/>
                  </a:ext>
                </a:extLst>
              </p14:cNvPr>
              <p14:cNvContentPartPr/>
              <p14:nvPr/>
            </p14:nvContentPartPr>
            <p14:xfrm>
              <a:off x="10503281" y="5942636"/>
              <a:ext cx="237300" cy="14111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F8091DC6-F127-C4DA-8501-24071AA9DAF0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10467686" y="5892744"/>
                <a:ext cx="308850" cy="11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5B11AC94-D812-6031-2EE1-767529DDD2D8}"/>
                  </a:ext>
                </a:extLst>
              </p14:cNvPr>
              <p14:cNvContentPartPr/>
              <p14:nvPr/>
            </p14:nvContentPartPr>
            <p14:xfrm>
              <a:off x="10591328" y="6012687"/>
              <a:ext cx="286222" cy="271046"/>
            </p14:xfrm>
          </p:contentPart>
        </mc:Choice>
        <mc:Fallback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5B11AC94-D812-6031-2EE1-767529DDD2D8}"/>
                  </a:ext>
                </a:extLst>
              </p:cNvPr>
              <p:cNvPicPr/>
              <p:nvPr/>
            </p:nvPicPr>
            <p:blipFill>
              <a:blip r:embed="rId134"/>
              <a:stretch>
                <a:fillRect/>
              </a:stretch>
            </p:blipFill>
            <p:spPr>
              <a:xfrm>
                <a:off x="10555730" y="5976739"/>
                <a:ext cx="357778" cy="3425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5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A372955E-C872-B5D0-31EE-0A9E3116C192}"/>
                  </a:ext>
                </a:extLst>
              </p14:cNvPr>
              <p14:cNvContentPartPr/>
              <p14:nvPr/>
            </p14:nvContentPartPr>
            <p14:xfrm>
              <a:off x="11011035" y="5974710"/>
              <a:ext cx="167020" cy="284898"/>
            </p14:xfrm>
          </p:contentPart>
        </mc:Choice>
        <mc:Fallback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A372955E-C872-B5D0-31EE-0A9E3116C192}"/>
                  </a:ext>
                </a:extLst>
              </p:cNvPr>
              <p:cNvPicPr/>
              <p:nvPr/>
            </p:nvPicPr>
            <p:blipFill>
              <a:blip r:embed="rId136"/>
              <a:stretch>
                <a:fillRect/>
              </a:stretch>
            </p:blipFill>
            <p:spPr>
              <a:xfrm>
                <a:off x="10975476" y="5938738"/>
                <a:ext cx="238497" cy="3564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7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33E2C63C-7FF4-3B6F-B300-D5AD454BDA1F}"/>
                  </a:ext>
                </a:extLst>
              </p14:cNvPr>
              <p14:cNvContentPartPr/>
              <p14:nvPr/>
            </p14:nvContentPartPr>
            <p14:xfrm>
              <a:off x="11296008" y="5971778"/>
              <a:ext cx="708234" cy="507549"/>
            </p14:xfrm>
          </p:contentPart>
        </mc:Choice>
        <mc:Fallback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33E2C63C-7FF4-3B6F-B300-D5AD454BDA1F}"/>
                  </a:ext>
                </a:extLst>
              </p:cNvPr>
              <p:cNvPicPr/>
              <p:nvPr/>
            </p:nvPicPr>
            <p:blipFill>
              <a:blip r:embed="rId138"/>
              <a:stretch>
                <a:fillRect/>
              </a:stretch>
            </p:blipFill>
            <p:spPr>
              <a:xfrm>
                <a:off x="11260380" y="5936167"/>
                <a:ext cx="779849" cy="5791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9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17BBF3F5-BE0C-9D9F-2C2B-BE65D96A2B00}"/>
                  </a:ext>
                </a:extLst>
              </p14:cNvPr>
              <p14:cNvContentPartPr/>
              <p14:nvPr/>
            </p14:nvContentPartPr>
            <p14:xfrm>
              <a:off x="11166228" y="6151940"/>
              <a:ext cx="21861" cy="177104"/>
            </p14:xfrm>
          </p:contentPart>
        </mc:Choice>
        <mc:Fallback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17BBF3F5-BE0C-9D9F-2C2B-BE65D96A2B00}"/>
                  </a:ext>
                </a:extLst>
              </p:cNvPr>
              <p:cNvPicPr/>
              <p:nvPr/>
            </p:nvPicPr>
            <p:blipFill>
              <a:blip r:embed="rId140"/>
              <a:stretch>
                <a:fillRect/>
              </a:stretch>
            </p:blipFill>
            <p:spPr>
              <a:xfrm>
                <a:off x="11131321" y="6116016"/>
                <a:ext cx="92028" cy="2485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1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973931CA-31D2-FA88-F6A8-555736957FCF}"/>
                  </a:ext>
                </a:extLst>
              </p14:cNvPr>
              <p14:cNvContentPartPr/>
              <p14:nvPr/>
            </p14:nvContentPartPr>
            <p14:xfrm>
              <a:off x="9466735" y="6340412"/>
              <a:ext cx="87361" cy="273818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973931CA-31D2-FA88-F6A8-555736957FCF}"/>
                  </a:ext>
                </a:extLst>
              </p:cNvPr>
              <p:cNvPicPr/>
              <p:nvPr/>
            </p:nvPicPr>
            <p:blipFill>
              <a:blip r:embed="rId142"/>
              <a:stretch>
                <a:fillRect/>
              </a:stretch>
            </p:blipFill>
            <p:spPr>
              <a:xfrm>
                <a:off x="9430931" y="6304837"/>
                <a:ext cx="158610" cy="345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3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42890E6E-F53D-C2BB-A01D-13C569758DF3}"/>
                  </a:ext>
                </a:extLst>
              </p14:cNvPr>
              <p14:cNvContentPartPr/>
              <p14:nvPr/>
            </p14:nvContentPartPr>
            <p14:xfrm>
              <a:off x="9703936" y="6397313"/>
              <a:ext cx="213157" cy="162151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42890E6E-F53D-C2BB-A01D-13C569758DF3}"/>
                  </a:ext>
                </a:extLst>
              </p:cNvPr>
              <p:cNvPicPr/>
              <p:nvPr/>
            </p:nvPicPr>
            <p:blipFill>
              <a:blip r:embed="rId144"/>
              <a:stretch>
                <a:fillRect/>
              </a:stretch>
            </p:blipFill>
            <p:spPr>
              <a:xfrm>
                <a:off x="9668350" y="6361359"/>
                <a:ext cx="284689" cy="2336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5">
            <p14:nvContentPartPr>
              <p14:cNvPr id="90" name="Ink 89">
                <a:extLst>
                  <a:ext uri="{FF2B5EF4-FFF2-40B4-BE49-F238E27FC236}">
                    <a16:creationId xmlns:a16="http://schemas.microsoft.com/office/drawing/2014/main" id="{C99AECBA-BF92-8222-5193-71348B8E11E5}"/>
                  </a:ext>
                </a:extLst>
              </p14:cNvPr>
              <p14:cNvContentPartPr/>
              <p14:nvPr/>
            </p14:nvContentPartPr>
            <p14:xfrm>
              <a:off x="10142194" y="6355716"/>
              <a:ext cx="448987" cy="309448"/>
            </p14:xfrm>
          </p:contentPart>
        </mc:Choice>
        <mc:Fallback>
          <p:pic>
            <p:nvPicPr>
              <p:cNvPr id="90" name="Ink 89">
                <a:extLst>
                  <a:ext uri="{FF2B5EF4-FFF2-40B4-BE49-F238E27FC236}">
                    <a16:creationId xmlns:a16="http://schemas.microsoft.com/office/drawing/2014/main" id="{C99AECBA-BF92-8222-5193-71348B8E11E5}"/>
                  </a:ext>
                </a:extLst>
              </p:cNvPr>
              <p:cNvPicPr/>
              <p:nvPr/>
            </p:nvPicPr>
            <p:blipFill>
              <a:blip r:embed="rId146"/>
              <a:stretch>
                <a:fillRect/>
              </a:stretch>
            </p:blipFill>
            <p:spPr>
              <a:xfrm>
                <a:off x="10106577" y="6319775"/>
                <a:ext cx="520580" cy="38097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03790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</vt:lpstr>
      <vt:lpstr># 1 Sédimentation</vt:lpstr>
      <vt:lpstr># 2 décantation</vt:lpstr>
      <vt:lpstr>#3 filtration</vt:lpstr>
      <vt:lpstr>4a evaporation</vt:lpstr>
      <vt:lpstr>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138</cp:revision>
  <dcterms:created xsi:type="dcterms:W3CDTF">2022-12-20T20:06:38Z</dcterms:created>
  <dcterms:modified xsi:type="dcterms:W3CDTF">2022-12-20T20:32:13Z</dcterms:modified>
</cp:coreProperties>
</file>