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E25E60-B720-4085-A396-58C806A8DF54}" v="316" dt="2022-12-01T17:08:25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jakob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toulouse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treponema pallidum</a:t>
            </a:r>
          </a:p>
          <a:p>
            <a:r>
              <a:rPr lang="en-US" dirty="0">
                <a:cs typeface="Calibri"/>
              </a:rPr>
              <a:t>Classification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syphilis</a:t>
            </a:r>
          </a:p>
          <a:p>
            <a:r>
              <a:rPr lang="en-US" dirty="0">
                <a:cs typeface="Calibri"/>
              </a:rPr>
              <a:t>Traitement </a:t>
            </a:r>
            <a:r>
              <a:rPr lang="en-US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9036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</a:t>
            </a:r>
            <a:r>
              <a:rPr lang="en-US" dirty="0" err="1">
                <a:cs typeface="Calibri"/>
              </a:rPr>
              <a:t>phtrius</a:t>
            </a:r>
            <a:r>
              <a:rPr lang="en-US" dirty="0">
                <a:cs typeface="Calibri"/>
              </a:rPr>
              <a:t> pubis</a:t>
            </a:r>
          </a:p>
          <a:p>
            <a:r>
              <a:rPr lang="en-US" dirty="0">
                <a:cs typeface="Calibri"/>
              </a:rPr>
              <a:t>Classification </a:t>
            </a:r>
            <a:r>
              <a:rPr lang="en-US" dirty="0" err="1">
                <a:cs typeface="Calibri"/>
              </a:rPr>
              <a:t>regne</a:t>
            </a:r>
            <a:r>
              <a:rPr lang="en-US" dirty="0">
                <a:cs typeface="Calibri"/>
              </a:rPr>
              <a:t> animal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morpion</a:t>
            </a:r>
          </a:p>
          <a:p>
            <a:r>
              <a:rPr lang="en-US" dirty="0">
                <a:cs typeface="Calibri"/>
              </a:rPr>
              <a:t>Traitement crème lotion </a:t>
            </a:r>
            <a:r>
              <a:rPr lang="en-US" dirty="0" err="1">
                <a:cs typeface="Calibri"/>
              </a:rPr>
              <a:t>shampoing</a:t>
            </a:r>
          </a:p>
        </p:txBody>
      </p:sp>
    </p:spTree>
    <p:extLst>
      <p:ext uri="{BB962C8B-B14F-4D97-AF65-F5344CB8AC3E}">
        <p14:creationId xmlns:p14="http://schemas.microsoft.com/office/powerpoint/2010/main" val="121990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:trichomonas vaginalis</a:t>
            </a:r>
          </a:p>
          <a:p>
            <a:r>
              <a:rPr lang="en-US" dirty="0">
                <a:cs typeface="Calibri"/>
              </a:rPr>
              <a:t>Classification </a:t>
            </a:r>
            <a:r>
              <a:rPr lang="en-US" dirty="0" err="1">
                <a:cs typeface="Calibri"/>
              </a:rPr>
              <a:t>regne</a:t>
            </a:r>
            <a:r>
              <a:rPr lang="en-US" dirty="0">
                <a:cs typeface="Calibri"/>
              </a:rPr>
              <a:t> des </a:t>
            </a:r>
            <a:r>
              <a:rPr lang="en-US" dirty="0" err="1">
                <a:cs typeface="Calibri"/>
              </a:rPr>
              <a:t>protiste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vaginite</a:t>
            </a:r>
          </a:p>
          <a:p>
            <a:r>
              <a:rPr lang="en-US" dirty="0">
                <a:cs typeface="Calibri"/>
              </a:rPr>
              <a:t>Traitement condom</a:t>
            </a:r>
          </a:p>
        </p:txBody>
      </p:sp>
    </p:spTree>
    <p:extLst>
      <p:ext uri="{BB962C8B-B14F-4D97-AF65-F5344CB8AC3E}">
        <p14:creationId xmlns:p14="http://schemas.microsoft.com/office/powerpoint/2010/main" val="31939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chlamydia trachomatis</a:t>
            </a:r>
          </a:p>
          <a:p>
            <a:r>
              <a:rPr lang="en-US" dirty="0">
                <a:cs typeface="Calibri"/>
              </a:rPr>
              <a:t>Classification </a:t>
            </a:r>
            <a:r>
              <a:rPr lang="en-US" dirty="0" err="1">
                <a:cs typeface="Calibri"/>
              </a:rPr>
              <a:t>bacterie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chlamédia</a:t>
            </a:r>
          </a:p>
          <a:p>
            <a:r>
              <a:rPr lang="en-US" dirty="0">
                <a:cs typeface="Calibri"/>
              </a:rPr>
              <a:t>Traitement </a:t>
            </a:r>
            <a:r>
              <a:rPr lang="en-US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68688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vph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condylome</a:t>
            </a:r>
          </a:p>
          <a:p>
            <a:r>
              <a:rPr lang="en-US" dirty="0">
                <a:cs typeface="Calibri"/>
              </a:rPr>
              <a:t>Traitement azote </a:t>
            </a:r>
            <a:r>
              <a:rPr lang="en-US" dirty="0" err="1">
                <a:cs typeface="Calibri"/>
              </a:rPr>
              <a:t>liquide</a:t>
            </a:r>
          </a:p>
        </p:txBody>
      </p:sp>
    </p:spTree>
    <p:extLst>
      <p:ext uri="{BB962C8B-B14F-4D97-AF65-F5344CB8AC3E}">
        <p14:creationId xmlns:p14="http://schemas.microsoft.com/office/powerpoint/2010/main" val="1733921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vhb</a:t>
            </a:r>
          </a:p>
          <a:p>
            <a:r>
              <a:rPr lang="en-US" dirty="0">
                <a:cs typeface="Calibri"/>
              </a:rPr>
              <a:t>Classification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hepatite</a:t>
            </a:r>
            <a:r>
              <a:rPr lang="en-US" dirty="0">
                <a:cs typeface="Calibri"/>
              </a:rPr>
              <a:t> b</a:t>
            </a:r>
          </a:p>
          <a:p>
            <a:r>
              <a:rPr lang="en-US" dirty="0">
                <a:cs typeface="Calibri"/>
              </a:rPr>
              <a:t>Traitement </a:t>
            </a:r>
            <a:r>
              <a:rPr lang="en-US" dirty="0" err="1">
                <a:cs typeface="Calibri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420430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neisseria</a:t>
            </a:r>
            <a:r>
              <a:rPr lang="en-US" dirty="0">
                <a:cs typeface="Calibri"/>
              </a:rPr>
              <a:t> gonorrhoeae</a:t>
            </a:r>
          </a:p>
          <a:p>
            <a:r>
              <a:rPr lang="en-US" dirty="0">
                <a:cs typeface="Calibri"/>
              </a:rPr>
              <a:t>Classification </a:t>
            </a:r>
            <a:r>
              <a:rPr lang="en-US" dirty="0" err="1">
                <a:cs typeface="Calibri"/>
              </a:rPr>
              <a:t>bacterie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gonorheé</a:t>
            </a:r>
          </a:p>
          <a:p>
            <a:r>
              <a:rPr lang="en-US" dirty="0">
                <a:cs typeface="Calibri"/>
              </a:rPr>
              <a:t>Traitement </a:t>
            </a:r>
            <a:r>
              <a:rPr lang="en-US" dirty="0" err="1"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306734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vhs</a:t>
            </a:r>
            <a:r>
              <a:rPr lang="en-US" dirty="0">
                <a:cs typeface="Calibri"/>
              </a:rPr>
              <a:t> II</a:t>
            </a:r>
          </a:p>
          <a:p>
            <a:r>
              <a:rPr lang="en-US" dirty="0">
                <a:cs typeface="Calibri"/>
              </a:rPr>
              <a:t>Classification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herpes genital</a:t>
            </a:r>
          </a:p>
          <a:p>
            <a:r>
              <a:rPr lang="en-US" dirty="0">
                <a:cs typeface="Calibri"/>
              </a:rPr>
              <a:t>Traitement </a:t>
            </a:r>
            <a:r>
              <a:rPr lang="en-US" dirty="0" err="1">
                <a:cs typeface="Calibri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1393727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BB373-3EDF-43C9-FE0D-CEEEE964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5024-4237-4B8E-8BF3-3301FF02C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vih</a:t>
            </a:r>
          </a:p>
          <a:p>
            <a:r>
              <a:rPr lang="en-US" dirty="0">
                <a:cs typeface="Calibri"/>
              </a:rPr>
              <a:t>Classification virus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francais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sida</a:t>
            </a:r>
          </a:p>
          <a:p>
            <a:r>
              <a:rPr lang="en-US" dirty="0">
                <a:cs typeface="Calibri"/>
              </a:rPr>
              <a:t>Traitement </a:t>
            </a:r>
            <a:r>
              <a:rPr lang="en-US" dirty="0" err="1">
                <a:cs typeface="Calibri"/>
              </a:rPr>
              <a:t>trithérapie</a:t>
            </a:r>
          </a:p>
        </p:txBody>
      </p:sp>
    </p:spTree>
    <p:extLst>
      <p:ext uri="{BB962C8B-B14F-4D97-AF65-F5344CB8AC3E}">
        <p14:creationId xmlns:p14="http://schemas.microsoft.com/office/powerpoint/2010/main" val="356529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82</cp:revision>
  <dcterms:created xsi:type="dcterms:W3CDTF">2022-12-01T16:25:55Z</dcterms:created>
  <dcterms:modified xsi:type="dcterms:W3CDTF">2022-12-01T17:08:28Z</dcterms:modified>
</cp:coreProperties>
</file>