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4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E25E60-B720-4085-A396-58C806A8DF54}" v="316" dt="2022-12-01T17:08:25.8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ITSS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</a:t>
            </a:r>
            <a:r>
              <a:rPr lang="en-US" dirty="0" err="1">
                <a:cs typeface="Calibri"/>
              </a:rPr>
              <a:t>jakob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toulouse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BB373-3EDF-43C9-FE0D-CEEEE964D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25024-4237-4B8E-8BF3-3301FF02C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 : treponema pallidum</a:t>
            </a:r>
          </a:p>
          <a:p>
            <a:r>
              <a:rPr lang="en-US" dirty="0">
                <a:cs typeface="Calibri"/>
              </a:rPr>
              <a:t>Classification</a:t>
            </a: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francais</a:t>
            </a:r>
            <a:r>
              <a:rPr lang="en-US" dirty="0">
                <a:cs typeface="Calibri"/>
              </a:rPr>
              <a:t> syphilis</a:t>
            </a:r>
          </a:p>
          <a:p>
            <a:r>
              <a:rPr lang="en-US" dirty="0">
                <a:cs typeface="Calibri"/>
              </a:rPr>
              <a:t>Traitement </a:t>
            </a:r>
            <a:r>
              <a:rPr lang="en-US" dirty="0" err="1">
                <a:cs typeface="Calibri"/>
              </a:rPr>
              <a:t>antibiotique</a:t>
            </a:r>
          </a:p>
        </p:txBody>
      </p:sp>
    </p:spTree>
    <p:extLst>
      <p:ext uri="{BB962C8B-B14F-4D97-AF65-F5344CB8AC3E}">
        <p14:creationId xmlns:p14="http://schemas.microsoft.com/office/powerpoint/2010/main" val="903608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BB373-3EDF-43C9-FE0D-CEEEE964D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25024-4237-4B8E-8BF3-3301FF02C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 :</a:t>
            </a:r>
            <a:r>
              <a:rPr lang="en-US" dirty="0" err="1">
                <a:cs typeface="Calibri"/>
              </a:rPr>
              <a:t>phtrius</a:t>
            </a:r>
            <a:r>
              <a:rPr lang="en-US" dirty="0">
                <a:cs typeface="Calibri"/>
              </a:rPr>
              <a:t> pubis</a:t>
            </a:r>
          </a:p>
          <a:p>
            <a:r>
              <a:rPr lang="en-US" dirty="0">
                <a:cs typeface="Calibri"/>
              </a:rPr>
              <a:t>Classification </a:t>
            </a:r>
            <a:r>
              <a:rPr lang="en-US" dirty="0" err="1">
                <a:cs typeface="Calibri"/>
              </a:rPr>
              <a:t>regne</a:t>
            </a:r>
            <a:r>
              <a:rPr lang="en-US" dirty="0">
                <a:cs typeface="Calibri"/>
              </a:rPr>
              <a:t> animal</a:t>
            </a: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francais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morpion</a:t>
            </a:r>
          </a:p>
          <a:p>
            <a:r>
              <a:rPr lang="en-US" dirty="0">
                <a:cs typeface="Calibri"/>
              </a:rPr>
              <a:t>Traitement crème lotion </a:t>
            </a:r>
            <a:r>
              <a:rPr lang="en-US" dirty="0" err="1">
                <a:cs typeface="Calibri"/>
              </a:rPr>
              <a:t>shampoing</a:t>
            </a:r>
          </a:p>
        </p:txBody>
      </p:sp>
    </p:spTree>
    <p:extLst>
      <p:ext uri="{BB962C8B-B14F-4D97-AF65-F5344CB8AC3E}">
        <p14:creationId xmlns:p14="http://schemas.microsoft.com/office/powerpoint/2010/main" val="1219907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BB373-3EDF-43C9-FE0D-CEEEE964D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25024-4237-4B8E-8BF3-3301FF02C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 :trichomonas vaginalis</a:t>
            </a:r>
          </a:p>
          <a:p>
            <a:r>
              <a:rPr lang="en-US" dirty="0">
                <a:cs typeface="Calibri"/>
              </a:rPr>
              <a:t>Classification </a:t>
            </a:r>
            <a:r>
              <a:rPr lang="en-US" dirty="0" err="1">
                <a:cs typeface="Calibri"/>
              </a:rPr>
              <a:t>regne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protiste</a:t>
            </a: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francais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vaginite</a:t>
            </a:r>
          </a:p>
          <a:p>
            <a:r>
              <a:rPr lang="en-US" dirty="0">
                <a:cs typeface="Calibri"/>
              </a:rPr>
              <a:t>Traitement condom</a:t>
            </a:r>
          </a:p>
        </p:txBody>
      </p:sp>
    </p:spTree>
    <p:extLst>
      <p:ext uri="{BB962C8B-B14F-4D97-AF65-F5344CB8AC3E}">
        <p14:creationId xmlns:p14="http://schemas.microsoft.com/office/powerpoint/2010/main" val="319390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BB373-3EDF-43C9-FE0D-CEEEE964D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25024-4237-4B8E-8BF3-3301FF02C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 : chlamydia trachomatis</a:t>
            </a:r>
          </a:p>
          <a:p>
            <a:r>
              <a:rPr lang="en-US" dirty="0">
                <a:cs typeface="Calibri"/>
              </a:rPr>
              <a:t>Classification </a:t>
            </a:r>
            <a:r>
              <a:rPr lang="en-US" dirty="0" err="1">
                <a:cs typeface="Calibri"/>
              </a:rPr>
              <a:t>bacterie</a:t>
            </a: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francais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chlamédia</a:t>
            </a:r>
          </a:p>
          <a:p>
            <a:r>
              <a:rPr lang="en-US" dirty="0">
                <a:cs typeface="Calibri"/>
              </a:rPr>
              <a:t>Traitement </a:t>
            </a:r>
            <a:r>
              <a:rPr lang="en-US" dirty="0" err="1">
                <a:cs typeface="Calibri"/>
              </a:rPr>
              <a:t>antibiotique</a:t>
            </a:r>
          </a:p>
        </p:txBody>
      </p:sp>
    </p:spTree>
    <p:extLst>
      <p:ext uri="{BB962C8B-B14F-4D97-AF65-F5344CB8AC3E}">
        <p14:creationId xmlns:p14="http://schemas.microsoft.com/office/powerpoint/2010/main" val="686880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BB373-3EDF-43C9-FE0D-CEEEE964D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25024-4237-4B8E-8BF3-3301FF02C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 : </a:t>
            </a:r>
            <a:r>
              <a:rPr lang="en-US" dirty="0" err="1">
                <a:cs typeface="Calibri"/>
              </a:rPr>
              <a:t>vph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Classification virus</a:t>
            </a: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francais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condylome</a:t>
            </a:r>
          </a:p>
          <a:p>
            <a:r>
              <a:rPr lang="en-US" dirty="0">
                <a:cs typeface="Calibri"/>
              </a:rPr>
              <a:t>Traitement azote </a:t>
            </a:r>
            <a:r>
              <a:rPr lang="en-US" dirty="0" err="1">
                <a:cs typeface="Calibri"/>
              </a:rPr>
              <a:t>liquide</a:t>
            </a:r>
          </a:p>
        </p:txBody>
      </p:sp>
    </p:spTree>
    <p:extLst>
      <p:ext uri="{BB962C8B-B14F-4D97-AF65-F5344CB8AC3E}">
        <p14:creationId xmlns:p14="http://schemas.microsoft.com/office/powerpoint/2010/main" val="1733921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BB373-3EDF-43C9-FE0D-CEEEE964D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25024-4237-4B8E-8BF3-3301FF02C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 : </a:t>
            </a:r>
            <a:r>
              <a:rPr lang="en-US" dirty="0" err="1">
                <a:cs typeface="Calibri"/>
              </a:rPr>
              <a:t>vhb</a:t>
            </a:r>
          </a:p>
          <a:p>
            <a:r>
              <a:rPr lang="en-US" dirty="0">
                <a:cs typeface="Calibri"/>
              </a:rPr>
              <a:t>Classification virus</a:t>
            </a: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francais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hepatite</a:t>
            </a:r>
            <a:r>
              <a:rPr lang="en-US" dirty="0">
                <a:cs typeface="Calibri"/>
              </a:rPr>
              <a:t> b</a:t>
            </a:r>
          </a:p>
          <a:p>
            <a:r>
              <a:rPr lang="en-US" dirty="0">
                <a:cs typeface="Calibri"/>
              </a:rPr>
              <a:t>Traitement </a:t>
            </a:r>
            <a:r>
              <a:rPr lang="en-US" dirty="0" err="1">
                <a:cs typeface="Calibri"/>
              </a:rPr>
              <a:t>aucun</a:t>
            </a:r>
          </a:p>
        </p:txBody>
      </p:sp>
    </p:spTree>
    <p:extLst>
      <p:ext uri="{BB962C8B-B14F-4D97-AF65-F5344CB8AC3E}">
        <p14:creationId xmlns:p14="http://schemas.microsoft.com/office/powerpoint/2010/main" val="4204300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BB373-3EDF-43C9-FE0D-CEEEE964D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25024-4237-4B8E-8BF3-3301FF02C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 : </a:t>
            </a:r>
            <a:r>
              <a:rPr lang="en-US" dirty="0" err="1">
                <a:cs typeface="Calibri"/>
              </a:rPr>
              <a:t>neisseria</a:t>
            </a:r>
            <a:r>
              <a:rPr lang="en-US" dirty="0">
                <a:cs typeface="Calibri"/>
              </a:rPr>
              <a:t> gonorrhoeae</a:t>
            </a:r>
          </a:p>
          <a:p>
            <a:r>
              <a:rPr lang="en-US" dirty="0">
                <a:cs typeface="Calibri"/>
              </a:rPr>
              <a:t>Classification </a:t>
            </a:r>
            <a:r>
              <a:rPr lang="en-US" dirty="0" err="1">
                <a:cs typeface="Calibri"/>
              </a:rPr>
              <a:t>bacterie</a:t>
            </a: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francais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gonorheé</a:t>
            </a:r>
          </a:p>
          <a:p>
            <a:r>
              <a:rPr lang="en-US" dirty="0">
                <a:cs typeface="Calibri"/>
              </a:rPr>
              <a:t>Traitement </a:t>
            </a:r>
            <a:r>
              <a:rPr lang="en-US" dirty="0" err="1">
                <a:cs typeface="Calibri"/>
              </a:rPr>
              <a:t>antibiotique</a:t>
            </a:r>
          </a:p>
        </p:txBody>
      </p:sp>
    </p:spTree>
    <p:extLst>
      <p:ext uri="{BB962C8B-B14F-4D97-AF65-F5344CB8AC3E}">
        <p14:creationId xmlns:p14="http://schemas.microsoft.com/office/powerpoint/2010/main" val="3067342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BB373-3EDF-43C9-FE0D-CEEEE964D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25024-4237-4B8E-8BF3-3301FF02C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 : </a:t>
            </a:r>
            <a:r>
              <a:rPr lang="en-US" dirty="0" err="1">
                <a:cs typeface="Calibri"/>
              </a:rPr>
              <a:t>vhs</a:t>
            </a:r>
            <a:r>
              <a:rPr lang="en-US" dirty="0">
                <a:cs typeface="Calibri"/>
              </a:rPr>
              <a:t> II</a:t>
            </a:r>
          </a:p>
          <a:p>
            <a:r>
              <a:rPr lang="en-US" dirty="0">
                <a:cs typeface="Calibri"/>
              </a:rPr>
              <a:t>Classification virus</a:t>
            </a: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francais</a:t>
            </a:r>
            <a:r>
              <a:rPr lang="en-US" dirty="0">
                <a:cs typeface="Calibri"/>
              </a:rPr>
              <a:t> herpes genital</a:t>
            </a:r>
          </a:p>
          <a:p>
            <a:r>
              <a:rPr lang="en-US" dirty="0">
                <a:cs typeface="Calibri"/>
              </a:rPr>
              <a:t>Traitement </a:t>
            </a:r>
            <a:r>
              <a:rPr lang="en-US" dirty="0" err="1">
                <a:cs typeface="Calibri"/>
              </a:rPr>
              <a:t>antiviraux</a:t>
            </a:r>
          </a:p>
        </p:txBody>
      </p:sp>
    </p:spTree>
    <p:extLst>
      <p:ext uri="{BB962C8B-B14F-4D97-AF65-F5344CB8AC3E}">
        <p14:creationId xmlns:p14="http://schemas.microsoft.com/office/powerpoint/2010/main" val="1393727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BB373-3EDF-43C9-FE0D-CEEEE964D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25024-4237-4B8E-8BF3-3301FF02C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 : </a:t>
            </a:r>
            <a:r>
              <a:rPr lang="en-US" dirty="0" err="1">
                <a:cs typeface="Calibri"/>
              </a:rPr>
              <a:t>vih</a:t>
            </a:r>
          </a:p>
          <a:p>
            <a:r>
              <a:rPr lang="en-US" dirty="0">
                <a:cs typeface="Calibri"/>
              </a:rPr>
              <a:t>Classification virus</a:t>
            </a: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francais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sida</a:t>
            </a:r>
          </a:p>
          <a:p>
            <a:r>
              <a:rPr lang="en-US" dirty="0">
                <a:cs typeface="Calibri"/>
              </a:rPr>
              <a:t>Traitement </a:t>
            </a:r>
            <a:r>
              <a:rPr lang="en-US" dirty="0" err="1">
                <a:cs typeface="Calibri"/>
              </a:rPr>
              <a:t>trithérapie</a:t>
            </a:r>
          </a:p>
        </p:txBody>
      </p:sp>
    </p:spTree>
    <p:extLst>
      <p:ext uri="{BB962C8B-B14F-4D97-AF65-F5344CB8AC3E}">
        <p14:creationId xmlns:p14="http://schemas.microsoft.com/office/powerpoint/2010/main" val="3565291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ITSS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82</cp:revision>
  <dcterms:created xsi:type="dcterms:W3CDTF">2022-12-01T16:25:55Z</dcterms:created>
  <dcterms:modified xsi:type="dcterms:W3CDTF">2022-12-01T17:08:28Z</dcterms:modified>
</cp:coreProperties>
</file>