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F1ED9-BE31-43A3-B6D4-29CF406E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5E15FC-1453-4FAB-AF12-36EC17612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8A7EEC-8E57-498C-982F-599F28F5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B06FD-4731-4A26-9FD3-D41A552F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AECF15-B6E9-4C2B-B8BA-BD0F4497F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753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B20CA-CA65-43B6-BDC4-4CA476DC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B7E2FB-92C0-4384-9391-798EF84E8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2921D0-24E9-48C1-BC7B-9842C02F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80CA64-5E3A-4867-AA39-06E332B5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AF297B-59D0-4A6F-97FC-E5E1C3FC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370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315F68-99CE-4426-89B5-ECD572211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877D99-2BAB-46B0-B924-07EEE4480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9CE96-B9D7-46CC-89A3-4CF0B730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2B5769-789A-4147-96FE-EBB737AF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BEF0C4-4876-4847-A6CC-15758CAA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404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D83971-C0D8-4493-A2A2-BEEE97E8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29CA9B-84DF-4248-AEE4-E23FFCB24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337389-EF60-4BE7-B6EF-4FA6F4C5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0F1057-2468-4F72-995B-7994DA86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A167DC-7A2E-49B7-A42D-9AE611CE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35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7A4DE-F5A9-4CCC-BBF6-7A823BA86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DD691D-3E86-4342-B7B5-2E58DF62B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B4E4B9-5091-45B6-8DE0-DFEA47429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6A74B1-F837-4AAD-9D4F-7A3FA9FD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A94981-12A2-4511-9FCE-8AC18238D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458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AA4DA-6BEB-4B3E-A942-DC280A22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01A995-0B5C-4E5F-9150-A5ADBACEC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5A25F1-0FBF-480E-A1AB-AA6B79ECE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BAFFAB-F6DE-45E7-B549-30E65393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871322-F2E6-41B1-9976-6728C87A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96EDEE-0F55-478E-B624-CA14D9EF7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692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10DEB-B978-41D0-92E9-AFC4F817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9DE72-DFD7-4185-A922-D6AFF1A9B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98EB4C-1B92-488F-A58E-BCB03B5D3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27FE65E-E6C4-45A2-A3A3-D3AB9BB70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FBAC43-ED3E-4B33-BB22-A9BB1C4B55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F9223F-AC30-46AE-B94B-A96DA1EE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245F3D-FA38-4F5B-801C-48556BD9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6D495D-A1D8-40BE-96F3-6A742033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271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CCB07-6B93-4D9A-B59D-A89C2A86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AC4123B-BA08-40B8-B9F1-8E69FB9A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332108-7076-44D2-B5A3-856F9AE0C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5FFAB2-6713-4E54-98D2-4B75D9AB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369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FB035AE-F026-4A2A-87AD-BD13178AC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5F3E1B-018F-4981-8B01-B850D0DD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F5BB41-DE8A-4F6D-8C61-6D36DFDF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024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A2DE8-4701-464F-9719-23EB01726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BB974E-8EB6-4EFA-ACE0-D9798AE61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CB0BC6-42F8-4529-8BC7-B699F07C1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623C4A-830C-4E67-8440-E732A36DA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0351CE-A021-4A68-B120-ED17481D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CC4495-0FF0-4D27-A57A-6F81F4493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794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5FAAF4-D714-435A-B332-FEDE2A5F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AB87C7-B99B-43C1-A636-2DBD14961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083932-9084-4EF7-A4D9-EB6E60DE8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FC15AB-EE65-41CD-9870-DF1A758B5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7B2D58-EAF4-490C-8427-607CAE2E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99BE18-20D5-4FCE-8B8E-4A545E2C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230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B08AE7-71D8-4364-BE6D-DA2112EFC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9E4D79-A09A-4895-9495-F8EB9A56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EED89F-2D2C-4A56-8610-CDAFDD257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35AAF-D019-458E-AC62-33F7FE4597F6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04204D-13A7-482D-86BA-57FCEDC9A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03ECA3-0CA2-4D8E-92DB-04919FDA1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FE504-1103-4503-B82A-C8BD086F8BE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969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D590F-7A98-43A1-8E2D-43808364C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Da </a:t>
            </a:r>
            <a:r>
              <a:rPr lang="fr-CA" dirty="0" err="1"/>
              <a:t>vinci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AFAFCD-A3C9-4E0B-A837-5A5CF3E355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Jakob </a:t>
            </a:r>
            <a:r>
              <a:rPr lang="fr-CA" dirty="0" err="1"/>
              <a:t>toulouse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9451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930735-F0E2-4FB0-A6B7-66273AAC9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A08CA-504A-4EBF-92DE-5D26FB6B0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 complet: Léonard de </a:t>
            </a:r>
            <a:r>
              <a:rPr lang="fr-CA" dirty="0" err="1"/>
              <a:t>vinci</a:t>
            </a:r>
            <a:endParaRPr lang="fr-CA" dirty="0"/>
          </a:p>
          <a:p>
            <a:r>
              <a:rPr lang="fr-CA" dirty="0"/>
              <a:t>Nationalité: Italien</a:t>
            </a:r>
          </a:p>
          <a:p>
            <a:r>
              <a:rPr lang="fr-CA" dirty="0" err="1"/>
              <a:t>Periode</a:t>
            </a:r>
            <a:r>
              <a:rPr lang="fr-CA" dirty="0"/>
              <a:t> de temps:1452-1519</a:t>
            </a:r>
          </a:p>
          <a:p>
            <a:r>
              <a:rPr lang="fr-CA" dirty="0"/>
              <a:t>Invention: parachute</a:t>
            </a:r>
          </a:p>
          <a:p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12DA23A-C2A7-4AE4-83C0-F6E8120DE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271" y="2260210"/>
            <a:ext cx="979617" cy="65456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F036ADC-BCD7-4AF3-9702-4EAA8C741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2978" y="2260210"/>
            <a:ext cx="1280271" cy="143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41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Da vinci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</dc:title>
  <dc:creator>CSBE</dc:creator>
  <cp:lastModifiedBy>CSBE</cp:lastModifiedBy>
  <cp:revision>2</cp:revision>
  <dcterms:created xsi:type="dcterms:W3CDTF">2022-11-01T16:11:37Z</dcterms:created>
  <dcterms:modified xsi:type="dcterms:W3CDTF">2022-11-01T16:12:29Z</dcterms:modified>
</cp:coreProperties>
</file>