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39A0FF-5704-4F98-9281-3933FFA5E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865EAF-CE48-4666-A126-B392A4C92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AB682B-608E-4C9D-B6A5-A31F89E9E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3C08AC-8C37-41E2-9635-862CDE776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F2A4C7-2AAD-4FB1-9C3A-89BD0C23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71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D3C5A-1225-4BD3-9E65-9814E7625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F65823-35D3-458D-B90F-1A3C9F2A9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365D85-E87A-4BA6-876E-38EEC118B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539B13-1950-4316-8F6C-A2418597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D6C002-E18B-4332-AECC-C2417D301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617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3745137-CF9A-411E-BE4C-B280A0A7A5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0F9243-A8CB-42CC-99FA-DAFEFB9D0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20BDFC-85EB-4777-8660-0B9BE108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BB5015-F304-446E-BC37-BCDCFBDC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CD48D6-3F2E-4995-BDEC-5E2146C0D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872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6D125B-11F3-41FD-A28A-0AA6EA715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7EEDF3-DF48-46D4-AC6C-9F8236A5D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2D0677-7BE9-4FAB-9FE6-9E074D00E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7402A7-4D5D-479D-9160-BDFC57144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06295A-2E9A-4075-A52E-2E7EFAF9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226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E9E0C0-D5A0-4174-B26E-7A31F323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A38ABA-00A0-4687-9A3E-49295F6E2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18CC99-7C3A-467A-8BAC-C4378AD2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BC9618-6B87-4C4E-9C69-2762C224B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773640-1386-4F79-8B1A-0A657DB9A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782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F5E41F-BF34-41EA-991F-A5B78178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F6865F-7340-41CA-8F37-0B547A8D0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C78D85-8787-4996-AA6F-0D4336CE0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09E32A-DDD1-46D0-9647-0EB4660E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A65D30-B5AC-4633-914D-05979579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0B9AC1-D7CE-4243-BE29-1F6C2865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21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513D86-9719-4822-959E-FF6DB4E6C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500BB4-8F7B-43E4-B1DE-F55BA17B4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B191D9-EEC7-4490-AFA2-BB1D95EF8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E82001-D3AA-42C9-B28F-898D83D0E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D202762-2289-4EBF-B780-87CC976FA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2760586-5714-42D7-95E4-267A4B5A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4373D2-5DE2-4935-9634-670533CE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AAAAD5E-202E-4FC5-A8ED-BCD617435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60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C9A1F8-DE51-43C9-9DBE-A36A080AC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E7FCE1-A7DC-4441-8AC8-498FBD573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4DE0D8-E01A-4721-BE57-0C96B0E3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2F8D130-A7FA-47AD-BB5C-5074C658B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689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AD4AE3F-D83A-478D-A578-B019A6A5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8AC4AB-8D6E-4F65-9D2C-7C851C876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4E0C3E-504A-4037-9CDA-4C7BF6B60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57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84FD55-F1D9-45D0-B439-B06EB7B3E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33B5B0-E038-4946-B78D-ECFE642F3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CCA975-C509-48CC-87AF-786483E22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F64BE4-3F0F-4CD3-BC5A-BE2F5097C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41B60D-6A81-47B9-B01E-3F9F2481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588D0E-4183-42FE-BE39-E8F16CCD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001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ABB08-8ED3-424D-AB07-64EF848AF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4F0681-8583-401E-9C49-8DE70AFDA4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44160E-26A8-416A-AA06-6D60B23F1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7A5F75-A64D-4BDF-B172-553AE2179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F36D9E-09A9-4930-AAF3-33ADCEC6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673887-4E46-4B16-AA94-348ABA8D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533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05049B-61AB-4A79-AE74-DE6E3534B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10803A-00E8-4817-9EE8-6B038A638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DF5B4D-B8F9-43EC-AC6D-B0BB5086F7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9A744-7585-4134-8AE6-35DFAEDE6D08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ECD3AF-71F7-4FBA-910D-EB1C38BF4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10B4FE-5EBE-42E6-A056-59EE5CCED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A3D3-E8BF-4388-8EEB-616A5A38605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49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E947C5-228B-41F8-A9E6-A96C0FE96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James watt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70E65C-A00D-4600-86DA-465B37D4F8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Jakob </a:t>
            </a:r>
            <a:r>
              <a:rPr lang="fr-CA" dirty="0" err="1"/>
              <a:t>toulouse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3207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48D908-055B-4BAE-935D-C80A4578C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8DC87E-5041-4C82-B4C6-4208D53FE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922444"/>
            <a:ext cx="10515600" cy="4351338"/>
          </a:xfrm>
        </p:spPr>
        <p:txBody>
          <a:bodyPr/>
          <a:lstStyle/>
          <a:p>
            <a:r>
              <a:rPr lang="fr-CA" dirty="0"/>
              <a:t>Nom : James</a:t>
            </a:r>
          </a:p>
          <a:p>
            <a:r>
              <a:rPr lang="fr-CA" dirty="0"/>
              <a:t>Nom complet: James watt</a:t>
            </a:r>
          </a:p>
          <a:p>
            <a:r>
              <a:rPr lang="fr-CA" dirty="0" err="1"/>
              <a:t>Nationalité:Écossais</a:t>
            </a:r>
            <a:endParaRPr lang="fr-CA" dirty="0"/>
          </a:p>
          <a:p>
            <a:r>
              <a:rPr lang="fr-CA" dirty="0" err="1"/>
              <a:t>Periode</a:t>
            </a:r>
            <a:r>
              <a:rPr lang="fr-CA" dirty="0"/>
              <a:t> de temps: 1736-1819</a:t>
            </a:r>
          </a:p>
          <a:p>
            <a:r>
              <a:rPr lang="fr-CA" dirty="0"/>
              <a:t>Œuvre /</a:t>
            </a:r>
            <a:r>
              <a:rPr lang="fr-CA" dirty="0" err="1"/>
              <a:t>Invention:Machine</a:t>
            </a:r>
            <a:r>
              <a:rPr lang="fr-CA" dirty="0"/>
              <a:t> a vapeur</a:t>
            </a:r>
          </a:p>
          <a:p>
            <a:endParaRPr lang="fr-CA" dirty="0"/>
          </a:p>
        </p:txBody>
      </p:sp>
      <p:pic>
        <p:nvPicPr>
          <p:cNvPr id="1028" name="Picture 4" descr="Flag of Scotland - Wikipedia">
            <a:extLst>
              <a:ext uri="{FF2B5EF4-FFF2-40B4-BE49-F238E27FC236}">
                <a16:creationId xmlns:a16="http://schemas.microsoft.com/office/drawing/2014/main" id="{D56E31A8-7324-43D6-9ECB-F5AAB4708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967" y="2833195"/>
            <a:ext cx="993008" cy="59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3281839-60AC-42F2-BBED-1D4F733D3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0182" y="1194655"/>
            <a:ext cx="1005840" cy="1257300"/>
          </a:xfrm>
          <a:prstGeom prst="rect">
            <a:avLst/>
          </a:prstGeom>
        </p:spPr>
      </p:pic>
      <p:pic>
        <p:nvPicPr>
          <p:cNvPr id="1032" name="Picture 8" descr="La machine à vapeur (1712) - phychiers.fr">
            <a:extLst>
              <a:ext uri="{FF2B5EF4-FFF2-40B4-BE49-F238E27FC236}">
                <a16:creationId xmlns:a16="http://schemas.microsoft.com/office/drawing/2014/main" id="{B19484AE-D8CE-4F00-B94C-40E9C6460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193" y="3759455"/>
            <a:ext cx="1110224" cy="152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9276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James watt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watt</dc:title>
  <dc:creator>CSBE</dc:creator>
  <cp:lastModifiedBy>CSBE</cp:lastModifiedBy>
  <cp:revision>1</cp:revision>
  <dcterms:created xsi:type="dcterms:W3CDTF">2022-11-01T15:57:44Z</dcterms:created>
  <dcterms:modified xsi:type="dcterms:W3CDTF">2022-11-01T15:59:29Z</dcterms:modified>
</cp:coreProperties>
</file>