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custDataLst>
    <p:tags r:id="rId4"/>
  </p:custDataLst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60"/>
  </p:normalViewPr>
  <p:slideViewPr>
    <p:cSldViewPr snapToGrid="0">
      <p:cViewPr varScale="1">
        <p:scale>
          <a:sx n="86" d="100"/>
          <a:sy n="86" d="100"/>
        </p:scale>
        <p:origin x="24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defPPr/>
          </a:lstStyle>
          <a:p>
            <a:fld id="{3A69A570-A497-4D8E-A11C-69B3DC9A7F7C}" type="datetimeFigureOut">
              <a:rPr lang="fr-CA" smtClean="0"/>
              <a:pPr/>
              <a:t>2023-02-08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defPPr/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defPPr/>
          </a:lstStyle>
          <a:p>
            <a:fld id="{254D3878-7195-44F0-8D08-62A8E3898909}" type="slidenum">
              <a:rPr lang="fr-CA" smtClean="0"/>
              <a:pPr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509371430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defPPr/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defPPr/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defPPr/>
          </a:lstStyle>
          <a:p>
            <a:fld id="{3A69A570-A497-4D8E-A11C-69B3DC9A7F7C}" type="datetimeFigureOut">
              <a:rPr lang="fr-CA" smtClean="0"/>
              <a:pPr/>
              <a:t>2023-02-08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defPPr/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defPPr/>
          </a:lstStyle>
          <a:p>
            <a:fld id="{254D3878-7195-44F0-8D08-62A8E3898909}" type="slidenum">
              <a:rPr lang="fr-CA" smtClean="0"/>
              <a:pPr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210314108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>
            <a:defPPr/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>
            <a:defPPr/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defPPr/>
          </a:lstStyle>
          <a:p>
            <a:fld id="{3A69A570-A497-4D8E-A11C-69B3DC9A7F7C}" type="datetimeFigureOut">
              <a:rPr lang="fr-CA" smtClean="0"/>
              <a:pPr/>
              <a:t>2023-02-08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defPPr/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defPPr/>
          </a:lstStyle>
          <a:p>
            <a:fld id="{254D3878-7195-44F0-8D08-62A8E3898909}" type="slidenum">
              <a:rPr lang="fr-CA" smtClean="0"/>
              <a:pPr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1789894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defPPr/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defPPr/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defPPr/>
          </a:lstStyle>
          <a:p>
            <a:fld id="{3A69A570-A497-4D8E-A11C-69B3DC9A7F7C}" type="datetimeFigureOut">
              <a:rPr lang="fr-CA" smtClean="0"/>
              <a:pPr/>
              <a:t>2023-02-08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defPPr/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defPPr/>
          </a:lstStyle>
          <a:p>
            <a:fld id="{254D3878-7195-44F0-8D08-62A8E3898909}" type="slidenum">
              <a:rPr lang="fr-CA" smtClean="0"/>
              <a:pPr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514511595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defPPr/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defPPr/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defPPr/>
          </a:lstStyle>
          <a:p>
            <a:fld id="{3A69A570-A497-4D8E-A11C-69B3DC9A7F7C}" type="datetimeFigureOut">
              <a:rPr lang="fr-CA" smtClean="0"/>
              <a:pPr/>
              <a:t>2023-02-08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defPPr/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defPPr/>
          </a:lstStyle>
          <a:p>
            <a:fld id="{254D3878-7195-44F0-8D08-62A8E3898909}" type="slidenum">
              <a:rPr lang="fr-CA" smtClean="0"/>
              <a:pPr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510423281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defPPr/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defPPr/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defPPr/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defPPr/>
          </a:lstStyle>
          <a:p>
            <a:fld id="{3A69A570-A497-4D8E-A11C-69B3DC9A7F7C}" type="datetimeFigureOut">
              <a:rPr lang="fr-CA" smtClean="0"/>
              <a:pPr/>
              <a:t>2023-02-08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defPPr/>
          </a:lstStyle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defPPr/>
          </a:lstStyle>
          <a:p>
            <a:fld id="{254D3878-7195-44F0-8D08-62A8E3898909}" type="slidenum">
              <a:rPr lang="fr-CA" smtClean="0"/>
              <a:pPr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663596991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defPPr/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defPPr/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defPPr/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defPPr/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defPPr/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defPPr/>
          </a:lstStyle>
          <a:p>
            <a:fld id="{3A69A570-A497-4D8E-A11C-69B3DC9A7F7C}" type="datetimeFigureOut">
              <a:rPr lang="fr-CA" smtClean="0"/>
              <a:pPr/>
              <a:t>2023-02-08</a:t>
            </a:fld>
            <a:endParaRPr lang="fr-CA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defPPr/>
          </a:lstStyle>
          <a:p>
            <a:endParaRPr lang="fr-CA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defPPr/>
          </a:lstStyle>
          <a:p>
            <a:fld id="{254D3878-7195-44F0-8D08-62A8E3898909}" type="slidenum">
              <a:rPr lang="fr-CA" smtClean="0"/>
              <a:pPr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978176635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defPPr/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defPPr/>
          </a:lstStyle>
          <a:p>
            <a:fld id="{3A69A570-A497-4D8E-A11C-69B3DC9A7F7C}" type="datetimeFigureOut">
              <a:rPr lang="fr-CA" smtClean="0"/>
              <a:pPr/>
              <a:t>2023-02-08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defPPr/>
          </a:lstStyle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defPPr/>
          </a:lstStyle>
          <a:p>
            <a:fld id="{254D3878-7195-44F0-8D08-62A8E3898909}" type="slidenum">
              <a:rPr lang="fr-CA" smtClean="0"/>
              <a:pPr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923615077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defPPr/>
          </a:lstStyle>
          <a:p>
            <a:fld id="{3A69A570-A497-4D8E-A11C-69B3DC9A7F7C}" type="datetimeFigureOut">
              <a:rPr lang="fr-CA" smtClean="0"/>
              <a:pPr/>
              <a:t>2023-02-08</a:t>
            </a:fld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defPPr/>
          </a:lstStyle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defPPr/>
          </a:lstStyle>
          <a:p>
            <a:fld id="{254D3878-7195-44F0-8D08-62A8E3898909}" type="slidenum">
              <a:rPr lang="fr-CA" smtClean="0"/>
              <a:pPr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375913892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defPPr/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defPPr/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defPPr/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defPPr/>
          </a:lstStyle>
          <a:p>
            <a:fld id="{3A69A570-A497-4D8E-A11C-69B3DC9A7F7C}" type="datetimeFigureOut">
              <a:rPr lang="fr-CA" smtClean="0"/>
              <a:pPr/>
              <a:t>2023-02-08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defPPr/>
          </a:lstStyle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defPPr/>
          </a:lstStyle>
          <a:p>
            <a:fld id="{254D3878-7195-44F0-8D08-62A8E3898909}" type="slidenum">
              <a:rPr lang="fr-CA" smtClean="0"/>
              <a:pPr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517566925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defPPr/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defPPr/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defPPr/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defPPr/>
          </a:lstStyle>
          <a:p>
            <a:fld id="{3A69A570-A497-4D8E-A11C-69B3DC9A7F7C}" type="datetimeFigureOut">
              <a:rPr lang="fr-CA" smtClean="0"/>
              <a:pPr/>
              <a:t>2023-02-08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defPPr/>
          </a:lstStyle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defPPr/>
          </a:lstStyle>
          <a:p>
            <a:fld id="{254D3878-7195-44F0-8D08-62A8E3898909}" type="slidenum">
              <a:rPr lang="fr-CA" smtClean="0"/>
              <a:pPr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728736495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/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defPPr/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/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69A570-A497-4D8E-A11C-69B3DC9A7F7C}" type="datetimeFigureOut">
              <a:rPr lang="fr-CA" smtClean="0"/>
              <a:pPr/>
              <a:t>2023-02-08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/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/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4D3878-7195-44F0-8D08-62A8E3898909}" type="slidenum">
              <a:rPr lang="fr-CA" smtClean="0"/>
              <a:pPr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767230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10.54.10.10/UserCheck/PortalMain?IID=%7b0B409C5D-8E49-5127-4F5E-68B6B2EB1C5C%7d&amp;origUrl=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>
            <a:defPPr/>
          </a:lstStyle>
          <a:p>
            <a:r>
              <a:rPr lang="fr-CA"/>
              <a:t>Alfred Nobel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>
            <a:defPPr/>
          </a:lstStyle>
          <a:p>
            <a:r>
              <a:rPr lang="fr-CA" dirty="0"/>
              <a:t>Fait par Jakob </a:t>
            </a:r>
            <a:r>
              <a:rPr lang="fr-CA" dirty="0" err="1"/>
              <a:t>toulouse</a:t>
            </a:r>
            <a:endParaRPr lang="fr-CA" dirty="0"/>
          </a:p>
        </p:txBody>
      </p:sp>
      <p:graphicFrame>
        <p:nvGraphicFramePr>
          <p:cNvPr id="4" name="New Table"/>
          <p:cNvGraphicFramePr>
            <a:graphicFrameLocks noGrp="1"/>
          </p:cNvGraphicFramePr>
          <p:nvPr/>
        </p:nvGraphicFramePr>
        <p:xfrm>
          <a:off x="0" y="6438900"/>
          <a:ext cx="12192000" cy="365760"/>
        </p:xfrm>
        <a:graphic>
          <a:graphicData uri="http://schemas.openxmlformats.org/drawingml/2006/table">
            <a:tbl>
              <a:tblPr firstRow="1" bandRow="1">
                <a:solidFill>
                  <a:srgbClr val="F6F6F6">
                    <a:alpha val="29412"/>
                  </a:srgbClr>
                </a:solidFill>
                <a:tableStyleId>{5C22544A-7EE6-4342-B048-85BDC9FD1C3A}</a:tableStyleId>
              </a:tblPr>
              <a:tblGrid>
                <a:gridCol w="419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29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191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90500">
                <a:tc>
                  <a:txBody>
                    <a:bodyPr/>
                    <a:lstStyle>
                      <a:defPPr/>
                    </a:lstStyle>
                    <a:p>
                      <a:endParaRPr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>
                      <a:solidFill>
                        <a:srgbClr val="E55586">
                          <a:alpha val="29412"/>
                        </a:srgbClr>
                      </a:solidFill>
                    </a:lnB>
                    <a:blipFill>
                      <a:blip r:embed="rId2"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>
                      <a:defPPr/>
                    </a:lstStyle>
                    <a:p>
                      <a:pPr algn="l"/>
                      <a:r>
                        <a:rPr sz="1400" b="1">
                          <a:solidFill>
                            <a:srgbClr val="000000"/>
                          </a:solidFill>
                          <a:latin typeface="Arial"/>
                        </a:rPr>
                        <a:t>Check Point Threat Extraction Secured This Document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>
                      <a:solidFill>
                        <a:srgbClr val="E55586">
                          <a:alpha val="29412"/>
                        </a:srgbClr>
                      </a:solidFill>
                    </a:lnB>
                    <a:solidFill>
                      <a:srgbClr val="F6F6F6">
                        <a:alpha val="29412"/>
                      </a:srgbClr>
                    </a:solidFill>
                  </a:tcPr>
                </a:tc>
                <a:tc>
                  <a:txBody>
                    <a:bodyPr/>
                    <a:lstStyle>
                      <a:defPPr/>
                    </a:lstStyle>
                    <a:p>
                      <a:pPr algn="r"/>
                      <a:endParaRPr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>
                      <a:solidFill>
                        <a:srgbClr val="E55586">
                          <a:alpha val="29412"/>
                        </a:srgbClr>
                      </a:solidFill>
                    </a:lnB>
                    <a:solidFill>
                      <a:srgbClr val="F6F6F6">
                        <a:alpha val="29412"/>
                      </a:srgbClr>
                    </a:solidFill>
                  </a:tcPr>
                </a:tc>
                <a:tc>
                  <a:txBody>
                    <a:bodyPr/>
                    <a:lstStyle>
                      <a:defPPr/>
                    </a:lstStyle>
                    <a:p>
                      <a:pPr algn="l"/>
                      <a:r>
                        <a:rPr sz="1400">
                          <a:solidFill>
                            <a:srgbClr val="000000"/>
                          </a:solidFill>
                          <a:latin typeface="Arial"/>
                          <a:hlinkClick r:id="rId3"/>
                        </a:rPr>
                        <a:t>Get Original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>
                      <a:solidFill>
                        <a:srgbClr val="E55586">
                          <a:alpha val="29412"/>
                        </a:srgbClr>
                      </a:solidFill>
                    </a:lnB>
                    <a:solidFill>
                      <a:srgbClr val="F6F6F6">
                        <a:alpha val="29412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5" name="New picture"/>
          <p:cNvPicPr/>
          <p:nvPr/>
        </p:nvPicPr>
        <p:blipFill>
          <a:blip r:embed="rId4"/>
          <a:stretch>
            <a:fillRect/>
          </a:stretch>
        </p:blipFill>
        <p:spPr>
          <a:xfrm>
            <a:off x="10414000" y="6471920"/>
            <a:ext cx="254000" cy="30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5020964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defPPr/>
          </a:lstStyle>
          <a:p>
            <a:r>
              <a:rPr lang="fr-CA" dirty="0"/>
              <a:t>personnage: </a:t>
            </a:r>
            <a:r>
              <a:rPr lang="fr-CA" dirty="0" err="1"/>
              <a:t>alfred</a:t>
            </a:r>
            <a:r>
              <a:rPr lang="fr-CA" dirty="0"/>
              <a:t> </a:t>
            </a:r>
            <a:r>
              <a:rPr lang="fr-CA" dirty="0" err="1"/>
              <a:t>nobel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defPPr/>
          </a:lstStyle>
          <a:p>
            <a:r>
              <a:rPr lang="fr-CA"/>
              <a:t>Nom: Nobel</a:t>
            </a:r>
          </a:p>
          <a:p>
            <a:r>
              <a:rPr lang="fr-CA"/>
              <a:t>Nom au complet: Alfred Nobel</a:t>
            </a:r>
          </a:p>
          <a:p>
            <a:r>
              <a:rPr lang="fr-CA"/>
              <a:t>Nationalité: Suédois</a:t>
            </a:r>
          </a:p>
          <a:p>
            <a:r>
              <a:rPr lang="fr-CA"/>
              <a:t>Période de temps: 1833-1896</a:t>
            </a:r>
          </a:p>
          <a:p>
            <a:r>
              <a:rPr lang="fr-CA"/>
              <a:t>Découverte: TNT dynamite</a:t>
            </a:r>
          </a:p>
          <a:p>
            <a:r>
              <a:rPr lang="fr-CA"/>
              <a:t>Anecdote: Prix Nobel</a:t>
            </a:r>
          </a:p>
        </p:txBody>
      </p:sp>
      <p:pic>
        <p:nvPicPr>
          <p:cNvPr id="1026" name="Picture 2" descr="Alfred Nobel - Wikipedi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642155" y="1531503"/>
            <a:ext cx="937297" cy="1237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Drapeau de la Suède — Wikipédi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411887" y="3312955"/>
            <a:ext cx="1234084" cy="773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890 Stick Dynamite Stock Photos, Pictures &amp; Royalty-Free Images - iStock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285903" y="4086315"/>
            <a:ext cx="2197476" cy="15691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18923320"/>
      </p:ext>
    </p:extLst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OS" val="Unix 3.10.0.957"/>
  <p:tag name="AS_RELEASE_DATE" val="2020.02.29"/>
  <p:tag name="AS_TITLE" val="Aspose.Slides for Java"/>
  <p:tag name="AS_VERSION" val="20.2"/>
</p:tagLst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44</Words>
  <Application>Microsoft Office PowerPoint</Application>
  <PresentationFormat>Grand écran</PresentationFormat>
  <Paragraphs>11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Thème Office</vt:lpstr>
      <vt:lpstr>Alfred Nobel</vt:lpstr>
      <vt:lpstr>personnage: alfred nobel</vt:lpstr>
    </vt:vector>
  </TitlesOfParts>
  <Company>CSBE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Alfred Nobel</dc:title>
  <dc:creator>CSBE</dc:creator>
  <cp:lastModifiedBy>jtoulouse94 Jakob</cp:lastModifiedBy>
  <cp:revision>2</cp:revision>
  <dcterms:created xsi:type="dcterms:W3CDTF">2022-12-15T17:18:12Z</dcterms:created>
  <dcterms:modified xsi:type="dcterms:W3CDTF">2023-02-08T15:40:33Z</dcterms:modified>
</cp:coreProperties>
</file>