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01B14B-FB97-45D6-93AE-A28B1512D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1E67F7-7E19-4C72-89E7-F5B079CD24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408268-FEB0-4D0C-8FB0-675C06D81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858-14C1-4389-932D-EF498FE825D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0A5835-E68C-4C2B-87EC-7A5BE759A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121FA7-E8F9-46BD-8DB9-9DD29A54E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1F81-4F03-4EC3-B0CD-4F4F808C5F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728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19E922-2CF2-44F8-A6D7-AF4C24DB6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A04531-13D7-4A0F-A17F-BDDE4A9E2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C72EFB-F538-4321-95EC-750A7CA22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858-14C1-4389-932D-EF498FE825D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3B874A-67BB-4164-8842-EB4E1CFAE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57008E-64EB-4C46-9FE9-0EFB95828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1F81-4F03-4EC3-B0CD-4F4F808C5F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691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176C9FD-CE0C-4B38-AF34-F2B03787D8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9DDC27-D371-4A30-AF8A-107018BA4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ABD5F9-995E-4821-9BDD-76F8460A3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858-14C1-4389-932D-EF498FE825D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B22CBF-1650-442B-B81A-F3CCBBB8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1B820B-2D3B-4E48-99EE-E3C3149C5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1F81-4F03-4EC3-B0CD-4F4F808C5F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964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F08CA1-0E58-4D2E-89A0-5C1AF99DB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B3761F-73BC-4471-BDAD-C5A183A1A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2CA33E-EFF4-47EA-A4EE-0F90B58F3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858-14C1-4389-932D-EF498FE825D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1BE09F-F57C-48E8-8F16-E1A34EC49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6A3867-0ABC-4D38-8DFD-4FC0F4FC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1F81-4F03-4EC3-B0CD-4F4F808C5F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836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3CE7B5-7E20-4BA7-878F-A140F6514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9CA16B-0632-427B-8A5F-04CA2CD2D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9074F7-F855-425D-AFDB-470AC49DE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858-14C1-4389-932D-EF498FE825D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1580FE-51E7-40B2-8DE6-42F31060E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7899DC-8637-4B04-B88F-2A76627AA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1F81-4F03-4EC3-B0CD-4F4F808C5F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669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299318-1477-4468-B00A-C4D77C94D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4903A0-73B7-4EBD-8A93-89A762853A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FA267F-5313-45F5-A5EA-51CD65C29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6FF9CA-9A54-404F-90B4-DFAC50FC8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858-14C1-4389-932D-EF498FE825D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B6D7EA-6348-4B11-B8A1-C3EA43AED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325589-CD6A-4C85-91BB-1488A128D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1F81-4F03-4EC3-B0CD-4F4F808C5F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190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24ED4A-D266-4A80-932F-3994AA122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8808C1-7F11-4B59-85EF-6E5825C6A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93220D8-60E3-4719-94C9-C93A8063A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574F09B-44BD-4957-98E8-68B631D25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FE79961-763B-437D-843E-355E87A236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9BC0A7E-6D79-487D-9E83-933E557A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858-14C1-4389-932D-EF498FE825D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C0395BB-0F2D-4FE5-A7C8-4663674D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6C59DE0-745F-4B53-99D2-C8D590599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1F81-4F03-4EC3-B0CD-4F4F808C5F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207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3DE9B4-F879-4F1F-865A-394EFFB94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9A7729A-6B6D-4DB6-95D5-95017B076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858-14C1-4389-932D-EF498FE825D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EC11D7D-5580-406E-A9F2-DA1F27736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C163B2-2BD3-4996-9C6B-8ABE5B943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1F81-4F03-4EC3-B0CD-4F4F808C5F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119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12F598D-717B-4533-822A-D1C54E71C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858-14C1-4389-932D-EF498FE825D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98972A4-23A9-4BC3-AA95-990229A01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E8F0152-EC24-4E48-9912-CA0C31199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1F81-4F03-4EC3-B0CD-4F4F808C5F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471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F0BAD8-6DB5-46EE-8EA4-838E37AF1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1091A8-E144-484A-8CAC-D917F5BAD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6769E4-58AB-4A19-9C90-5752F2B36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249689-84DB-4B42-A52A-9BD960A82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858-14C1-4389-932D-EF498FE825D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A51D0A-4B1C-48E1-9FA0-5F9379094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326C6F-AD39-4255-97B7-BF6C0172B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1F81-4F03-4EC3-B0CD-4F4F808C5F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262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3079BA-1721-484B-8152-126E98F19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0EC3812-F6CE-4F0F-9964-5CD0534B5C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FD54FF-3D4D-4F84-943A-BF24073259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55E134-3B66-4EFD-BE28-4E3A05C87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8858-14C1-4389-932D-EF498FE825D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D65330-6DAA-4B29-A025-B8DBA5814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8BF1E3-AF8C-4D55-81A7-27B7CA1A9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1F81-4F03-4EC3-B0CD-4F4F808C5F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36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FB9DF7D-7C0A-4C79-8E0F-66A330F49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C1D53E-C0AC-4914-B548-B96DFB401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2118A0-EE34-4770-BEF3-151E1C6EF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58858-14C1-4389-932D-EF498FE825D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5FD0C1-6292-4CC3-8ED2-49B86168EB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8FF375-60BE-44EE-A400-F8939802B0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A1F81-4F03-4EC3-B0CD-4F4F808C5F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588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FDD10D-93EF-42DC-B253-C026461D0E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Lavoisier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DB3842-5948-4F3A-AB12-8FFCFA6909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</a:t>
            </a:r>
            <a:r>
              <a:rPr lang="fr-CA" dirty="0" err="1"/>
              <a:t>jakob</a:t>
            </a:r>
            <a:r>
              <a:rPr lang="fr-CA" dirty="0"/>
              <a:t> </a:t>
            </a:r>
            <a:r>
              <a:rPr lang="fr-CA" dirty="0" err="1"/>
              <a:t>toulouse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6223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3C37C2-25CB-4C8F-B055-E284DFCB4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438" y="-1064572"/>
            <a:ext cx="3491561" cy="151910"/>
          </a:xfrm>
        </p:spPr>
        <p:txBody>
          <a:bodyPr>
            <a:normAutofit fontScale="90000"/>
          </a:bodyPr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D0584C-39C7-4A85-B75D-A9802EEE1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696" y="1369643"/>
            <a:ext cx="9943311" cy="3322764"/>
          </a:xfrm>
        </p:spPr>
        <p:txBody>
          <a:bodyPr/>
          <a:lstStyle/>
          <a:p>
            <a:r>
              <a:rPr lang="fr-CA" dirty="0" err="1"/>
              <a:t>Nom:Antoine</a:t>
            </a:r>
            <a:r>
              <a:rPr lang="fr-CA" dirty="0"/>
              <a:t> </a:t>
            </a:r>
            <a:r>
              <a:rPr lang="fr-CA" dirty="0" err="1"/>
              <a:t>lavoisier</a:t>
            </a:r>
            <a:endParaRPr lang="fr-CA" dirty="0"/>
          </a:p>
          <a:p>
            <a:r>
              <a:rPr lang="fr-CA" dirty="0" err="1"/>
              <a:t>Nationalité:Français</a:t>
            </a:r>
            <a:endParaRPr lang="fr-CA" dirty="0"/>
          </a:p>
          <a:p>
            <a:r>
              <a:rPr lang="fr-CA" dirty="0"/>
              <a:t>Carte du monde:</a:t>
            </a:r>
          </a:p>
          <a:p>
            <a:r>
              <a:rPr lang="fr-CA" dirty="0"/>
              <a:t>Période de temps:1743-1794</a:t>
            </a:r>
          </a:p>
          <a:p>
            <a:r>
              <a:rPr lang="fr-CA" dirty="0"/>
              <a:t>Découverte : balance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1026" name="Picture 2" descr="Antoine Lavoisier">
            <a:extLst>
              <a:ext uri="{FF2B5EF4-FFF2-40B4-BE49-F238E27FC236}">
                <a16:creationId xmlns:a16="http://schemas.microsoft.com/office/drawing/2014/main" id="{29999825-F3DA-4400-B5EE-89DECA093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727" y="1346784"/>
            <a:ext cx="425431" cy="520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e la France — Wikipédia">
            <a:extLst>
              <a:ext uri="{FF2B5EF4-FFF2-40B4-BE49-F238E27FC236}">
                <a16:creationId xmlns:a16="http://schemas.microsoft.com/office/drawing/2014/main" id="{6FAAEEFC-0A68-468F-A1D6-41F46122A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295" y="1983380"/>
            <a:ext cx="872855" cy="58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ù est la France | France Emplacement dans Carte du Monde">
            <a:extLst>
              <a:ext uri="{FF2B5EF4-FFF2-40B4-BE49-F238E27FC236}">
                <a16:creationId xmlns:a16="http://schemas.microsoft.com/office/drawing/2014/main" id="{59BC4FA3-AA68-4148-B117-8C032C2A8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456" y="2403807"/>
            <a:ext cx="738888" cy="554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avoisier : la chimie organique | Coop'ICEM">
            <a:extLst>
              <a:ext uri="{FF2B5EF4-FFF2-40B4-BE49-F238E27FC236}">
                <a16:creationId xmlns:a16="http://schemas.microsoft.com/office/drawing/2014/main" id="{970A4CA8-5FDF-47FD-82D2-62383A2A4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408" y="3312562"/>
            <a:ext cx="551622" cy="72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8503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Lavoisier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Lavoisier </dc:title>
  <dc:creator>CSBE</dc:creator>
  <cp:lastModifiedBy>CSBE</cp:lastModifiedBy>
  <cp:revision>1</cp:revision>
  <dcterms:created xsi:type="dcterms:W3CDTF">2022-11-11T16:55:27Z</dcterms:created>
  <dcterms:modified xsi:type="dcterms:W3CDTF">2022-11-11T16:55:53Z</dcterms:modified>
</cp:coreProperties>
</file>