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C60E96-B2DF-4500-B017-A1BE08359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BFED49-1441-4130-845F-D6226AFFB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BE82D3-1DA3-43C5-863F-8E1F591D4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DA8A-EA3C-44DC-B2A3-6B76121DEC83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77D46E-F129-4B57-ADCE-E671DD7AA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7248DF-9C45-477D-A3C5-8A64E776B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C13-90D3-4ED0-9FFE-A7B891604C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724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5A66AD-C779-4A15-8902-F73F25F9D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A23963-CF5A-4493-9398-D5B518D2D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AEC52E-A7CD-4CF6-959C-E9B40ADF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DA8A-EA3C-44DC-B2A3-6B76121DEC83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5E3518-FE2D-4D1A-BB56-69BC5B60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F6D7A9-689F-410E-8471-1E42AE63C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C13-90D3-4ED0-9FFE-A7B891604C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610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438D5D3-59F3-4FAD-8833-1D425B84A3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744B44-3226-457D-A40A-AE66072BF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B29AAD-C097-48D8-8493-585DDFC3C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DA8A-EA3C-44DC-B2A3-6B76121DEC83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9F1964-F6ED-4309-AD60-6F4263B4D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9F57A9-650A-4A7B-99EA-93E4842BC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C13-90D3-4ED0-9FFE-A7B891604C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510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2D6A39-285C-4B85-89C4-B1A90F9DD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EC9562-8D40-499E-97EC-8E3158A6C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5532FF-C742-4D63-8EF1-66F96C94B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DA8A-EA3C-44DC-B2A3-6B76121DEC83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4CD5B7-D500-4F35-8FFC-E736C28B3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C2EEBF-3D4D-4D89-BF24-9B3BAC4AF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C13-90D3-4ED0-9FFE-A7B891604C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659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5F8564-7CE3-4CB9-929B-C7327541C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2A4C9A-74A3-49C0-B17F-3B3D480FC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391C40-128B-44BE-B528-CB46C7F8B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DA8A-EA3C-44DC-B2A3-6B76121DEC83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6B5D15-79F5-421C-9852-DAFF7B4EC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98916B-F07F-4A91-8B56-AA2FBEF36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C13-90D3-4ED0-9FFE-A7B891604C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575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70D457-A4EF-486E-A1BC-2A823CC66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67E35A-F5AB-415B-B1EF-78CA696DFB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4E36EB-BB45-4B68-9A8B-71CB81967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5934AB-285A-4168-B369-6E43E1627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DA8A-EA3C-44DC-B2A3-6B76121DEC83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4CFC84-0012-4F0F-AE11-A6EC50B2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D032B5-8E02-4490-8FE3-769D1E1D2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C13-90D3-4ED0-9FFE-A7B891604C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04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D1C1C-6B42-4278-8150-1DB3B7198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28F902-C579-4697-B918-27E46BF67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B791F8-EB08-4A0A-ACA2-65D305D6B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836074A-658F-4871-B734-A20438962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972E67-82BD-4206-AA86-14E77CA6B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9F1041-5302-43C6-8BCC-B3AE27E92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DA8A-EA3C-44DC-B2A3-6B76121DEC83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56E9081-8FCB-4255-9ECB-FC26F0C2D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1C64BB2-D3F1-4AAD-8897-CFA826093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C13-90D3-4ED0-9FFE-A7B891604C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4B9F66-388D-4A76-B75C-09F677A2D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FFA3CE-54B4-4D07-8020-6E31F235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DA8A-EA3C-44DC-B2A3-6B76121DEC83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54B9C3-613B-42DA-BEF6-C49DA7BBC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3BD43C-F334-4517-A956-590CFBD63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C13-90D3-4ED0-9FFE-A7B891604C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098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7FB364-46DE-4E61-B3A7-CE4D048C6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DA8A-EA3C-44DC-B2A3-6B76121DEC83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C75598B-F229-4EB0-95B4-8706AF21A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93E013-3F94-4E6D-83DF-4DB6E39AF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C13-90D3-4ED0-9FFE-A7B891604C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320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1DB07B-36B2-4802-8E7D-2F7A80FBA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09546A-7F0C-483D-AE19-81B82A91D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42E12D1-69D4-42A4-A456-DEDFC9F07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87F2EF-E6CC-4538-9BA9-14BBB38FC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DA8A-EA3C-44DC-B2A3-6B76121DEC83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B435FA-8F40-46EF-96E5-502399381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B69BA8-6E1E-4650-AF0E-8A6EC17E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C13-90D3-4ED0-9FFE-A7B891604C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761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E527CD-0E94-4B89-8AA9-15B6CB415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432F066-93D9-40E6-BA9B-887A85955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35C222-FB2E-4C11-88DE-69D840CD9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27E8D4-7E79-479D-891C-FF5251AD7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DA8A-EA3C-44DC-B2A3-6B76121DEC83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354B88-52AC-4705-96F4-4F8FB5E02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42A3F7-2137-43F7-BEAF-F7A65C530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C13-90D3-4ED0-9FFE-A7B891604C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09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45AAF55-E53C-4C07-AFAA-FEAFD64C6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C70301-1E7A-437E-AFBE-A134B93B8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F2F668-B74E-41FC-B34B-16769F0628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3DA8A-EA3C-44DC-B2A3-6B76121DEC83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98D4E8-A56E-4E16-999F-146E28BC24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BAF7DF-AB06-4534-81AB-0F742DAFB6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83C13-90D3-4ED0-9FFE-A7B891604C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73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6D1D47-12CB-43EE-8D3E-63CEC53090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Einstein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1A882D-4B50-4F6A-AB3E-E92B88CBAA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err="1"/>
              <a:t>jakobtoulouse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1321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834" y="2212796"/>
            <a:ext cx="10515600" cy="4351338"/>
          </a:xfrm>
        </p:spPr>
        <p:txBody>
          <a:bodyPr/>
          <a:lstStyle/>
          <a:p>
            <a:r>
              <a:rPr lang="fr-CA" dirty="0" smtClean="0"/>
              <a:t>Nom: Albert </a:t>
            </a:r>
            <a:r>
              <a:rPr lang="fr-CA" dirty="0" err="1" smtClean="0"/>
              <a:t>einstein</a:t>
            </a:r>
            <a:endParaRPr lang="fr-CA" dirty="0" smtClean="0"/>
          </a:p>
          <a:p>
            <a:r>
              <a:rPr lang="fr-CA" dirty="0" err="1" smtClean="0"/>
              <a:t>Nationalité:allemand</a:t>
            </a:r>
            <a:endParaRPr lang="fr-CA" dirty="0" smtClean="0"/>
          </a:p>
          <a:p>
            <a:r>
              <a:rPr lang="fr-CA" dirty="0" smtClean="0"/>
              <a:t>Période de temps 1879-1955</a:t>
            </a:r>
          </a:p>
          <a:p>
            <a:r>
              <a:rPr lang="fr-CA" dirty="0" smtClean="0"/>
              <a:t>Phrase </a:t>
            </a:r>
            <a:r>
              <a:rPr lang="fr-CA" dirty="0" err="1" smtClean="0"/>
              <a:t>celebre</a:t>
            </a:r>
            <a:r>
              <a:rPr lang="fr-CA" dirty="0" smtClean="0"/>
              <a:t> :e=mc2</a:t>
            </a:r>
            <a:endParaRPr lang="fr-CA" dirty="0"/>
          </a:p>
        </p:txBody>
      </p:sp>
      <p:pic>
        <p:nvPicPr>
          <p:cNvPr id="1026" name="Picture 2" descr="Albert Einstein – Biographical - NobelPrize.org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270" y="1690688"/>
            <a:ext cx="675939" cy="101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e l'Allemagne — Wikipé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215" y="2626731"/>
            <a:ext cx="214312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400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Einstein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Einstein</dc:title>
  <dc:creator>CSBE</dc:creator>
  <cp:lastModifiedBy>CSBE</cp:lastModifiedBy>
  <cp:revision>2</cp:revision>
  <dcterms:created xsi:type="dcterms:W3CDTF">2022-11-01T16:25:10Z</dcterms:created>
  <dcterms:modified xsi:type="dcterms:W3CDTF">2022-11-15T15:01:44Z</dcterms:modified>
</cp:coreProperties>
</file>