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494150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09784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992389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16476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defPPr/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defPPr/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159270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83822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999658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474207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14575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/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123599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/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75345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EB09-6778-4AA4-A259-97D7A2AE8DA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06769-65D5-4CFF-A0EA-FBE00B471A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881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0.54.10.10/UserCheck/PortalMain?IID=%7b900BA356-6B55-3011-FC64-00F5C2C8BDE7%7d&amp;origUrl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>
            <a:defPPr/>
          </a:lstStyle>
          <a:p>
            <a:r>
              <a:rPr lang="fr-CA"/>
              <a:t>Celsius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defPPr/>
          </a:lstStyle>
          <a:p>
            <a:r>
              <a:rPr lang="fr-CA" dirty="0"/>
              <a:t>Fait par </a:t>
            </a:r>
            <a:r>
              <a:rPr lang="fr-CA" dirty="0" err="1"/>
              <a:t>jakob</a:t>
            </a:r>
            <a:r>
              <a:rPr lang="fr-CA" dirty="0"/>
              <a:t> </a:t>
            </a:r>
            <a:r>
              <a:rPr lang="fr-CA" dirty="0" err="1"/>
              <a:t>toulouse</a:t>
            </a:r>
            <a:endParaRPr lang="fr-CA" dirty="0"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0" y="6438900"/>
          <a:ext cx="12192000" cy="365760"/>
        </p:xfrm>
        <a:graphic>
          <a:graphicData uri="http://schemas.openxmlformats.org/drawingml/2006/table">
            <a:tbl>
              <a:tblPr firstRow="1" bandRow="1">
                <a:solidFill>
                  <a:srgbClr val="F6F6F6">
                    <a:alpha val="29412"/>
                  </a:srgbClr>
                </a:solidFill>
                <a:tableStyleId>{5C22544A-7EE6-4342-B048-85BDC9FD1C3A}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defPPr/>
                    </a:lstStyle>
                    <a:p>
                      <a:endParaRPr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algn="l"/>
                      <a:r>
                        <a:rPr sz="1400" b="1">
                          <a:solidFill>
                            <a:srgbClr val="000000"/>
                          </a:solidFill>
                          <a:latin typeface="Arial"/>
                        </a:rPr>
                        <a:t>Check Point Threat Extraction Secured This Document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algn="r"/>
                      <a:endParaRPr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algn="l"/>
                      <a:r>
                        <a:rPr sz="140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Get Original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14000" y="6471920"/>
            <a:ext cx="254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299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CA"/>
              <a:t>Andres Celsius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r>
              <a:rPr lang="fr-CA" dirty="0"/>
              <a:t>Nom: Celsius</a:t>
            </a:r>
          </a:p>
          <a:p>
            <a:r>
              <a:rPr lang="fr-CA" dirty="0"/>
              <a:t>Nom au complet: Anders </a:t>
            </a:r>
            <a:r>
              <a:rPr lang="fr-CA" dirty="0" err="1"/>
              <a:t>Celcius</a:t>
            </a:r>
            <a:endParaRPr lang="fr-CA" dirty="0"/>
          </a:p>
          <a:p>
            <a:r>
              <a:rPr lang="fr-CA" dirty="0"/>
              <a:t>Nationalité: suédois</a:t>
            </a:r>
          </a:p>
          <a:p>
            <a:r>
              <a:rPr lang="fr-CA" dirty="0"/>
              <a:t>Période de temps: 1707-1744</a:t>
            </a:r>
          </a:p>
          <a:p>
            <a:r>
              <a:rPr lang="fr-CA" dirty="0"/>
              <a:t>Découverte: échelle de température en </a:t>
            </a:r>
            <a:r>
              <a:rPr lang="fr-CA" dirty="0" err="1"/>
              <a:t>celcius</a:t>
            </a:r>
            <a:endParaRPr lang="fr-CA" dirty="0"/>
          </a:p>
          <a:p>
            <a:r>
              <a:rPr lang="fr-CA" dirty="0"/>
              <a:t>Anecdote: 0°   L’eau qui gèle</a:t>
            </a:r>
          </a:p>
          <a:p>
            <a:pPr marL="0" indent="0">
              <a:buNone/>
            </a:pPr>
            <a:r>
              <a:rPr lang="fr-CA" dirty="0"/>
              <a:t>                    10° L’eau qui bouille </a:t>
            </a:r>
          </a:p>
        </p:txBody>
      </p:sp>
      <p:sp>
        <p:nvSpPr>
          <p:cNvPr id="1026" name="AutoShape 2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sp>
        <p:nvSpPr>
          <p:cNvPr id="1028" name="AutoShape 4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sp>
        <p:nvSpPr>
          <p:cNvPr id="1030" name="AutoShape 6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sp>
        <p:nvSpPr>
          <p:cNvPr id="1032" name="AutoShape 8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pic>
        <p:nvPicPr>
          <p:cNvPr id="1034" name="Picture 10" descr="Anders Celsius - Wikipedia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061608" y="2009528"/>
            <a:ext cx="965117" cy="1097912"/>
          </a:xfrm>
          <a:prstGeom prst="rect">
            <a:avLst/>
          </a:prstGeom>
          <a:noFill/>
        </p:spPr>
      </p:pic>
      <p:sp>
        <p:nvSpPr>
          <p:cNvPr id="1036" name="AutoShape 12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sp>
        <p:nvSpPr>
          <p:cNvPr id="1038" name="AutoShape 14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sp>
        <p:nvSpPr>
          <p:cNvPr id="1040" name="AutoShape 16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sp>
        <p:nvSpPr>
          <p:cNvPr id="1042" name="AutoShape 18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sp>
        <p:nvSpPr>
          <p:cNvPr id="1044" name="AutoShape 20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endParaRPr lang="fr-CA"/>
          </a:p>
        </p:txBody>
      </p:sp>
      <p:pic>
        <p:nvPicPr>
          <p:cNvPr id="1046" name="Picture 22" descr="A quelle température les échelles Fahrenheit et Celsius donnent-elles la  même lecture ? - Quora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443221" y="4904228"/>
            <a:ext cx="987624" cy="1272735"/>
          </a:xfrm>
          <a:prstGeom prst="rect">
            <a:avLst/>
          </a:prstGeom>
          <a:noFill/>
        </p:spPr>
      </p:pic>
      <p:pic>
        <p:nvPicPr>
          <p:cNvPr id="1048" name="Picture 24" descr="Le drapeau de la Suède – Les plus beaux drapeaux du monde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443221" y="3429000"/>
            <a:ext cx="1152954" cy="7205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606643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.0.957"/>
  <p:tag name="AS_RELEASE_DATE" val="2020.02.29"/>
  <p:tag name="AS_TITLE" val="Aspose.Slides for Java"/>
  <p:tag name="AS_VERSION" val="20.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Celsius</vt:lpstr>
      <vt:lpstr>Andres Celsius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Celsius</dc:title>
  <dc:creator>CSBE</dc:creator>
  <cp:lastModifiedBy>jtoulouse94 Jakob</cp:lastModifiedBy>
  <cp:revision>3</cp:revision>
  <dcterms:created xsi:type="dcterms:W3CDTF">2022-12-15T17:22:56Z</dcterms:created>
  <dcterms:modified xsi:type="dcterms:W3CDTF">2023-02-08T15:41:43Z</dcterms:modified>
</cp:coreProperties>
</file>