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6ED242-58FE-4267-B262-9C77CE479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1512A7-E99D-46B4-AA54-218CC49EF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2CD8F8E-F16E-4D73-83F5-B631A27B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E856A7-B8F6-4751-8DE2-7EF2DA50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69A3511-BEFE-4B26-ABC9-D12BECCAA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531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780022-6481-4254-A90D-C28FAF2D7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90DBE5F-B99A-46D3-93E2-6143191FA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200E95-ADD2-4732-AF70-842972755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3BEE7A-6368-4379-952D-A4A4A165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10D4D0-2BD0-4239-B7E1-A3003B87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225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02FCD1-C413-4972-A123-27E821C45B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AF68BAE-34C2-4B3D-AD04-6EFC9F5FE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E783A6-5380-4D4F-84A8-0D1A9E795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AC9368-4AAD-4A9A-9238-F885CC463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5FF340-76CE-4BAE-B562-290DF6EDF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040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BCB732-D5BD-4200-A5A6-A629DA9FC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8616C7-C28D-47E9-BE3A-8D4B1C2AD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5CC484-7874-4675-853D-7BD57AA46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B0DA25-14C2-4F62-AACB-B8611C77B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654EF3-867D-43DD-BE2F-EFDE85A8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8412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44F4C6-7374-4EEB-8CF4-A7705D1E1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5E60B9-63B9-4DBC-BF9D-F2CCD3803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072D0A-CF7D-4F51-A697-F597B0AD4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BE52A2-3475-4D4A-AC62-23067BF5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A0EBCD-EABB-480E-B515-7CD3F640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434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4CC3DF-700A-4946-9E15-CD988646A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4DD8EA2-68E6-4254-A02F-71339D9E1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6837C3-81D3-4159-A4F5-A0192C2A1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822CF4-A38C-4652-AA38-A7A17EA2D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59D9D2-D93D-4E93-800D-B174550CD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B92D9E-16DC-4DC7-9ED9-F53E7ED83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4564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04B959-7757-4BCD-ABA0-E5CA814CD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01C9A3-97FA-49F5-B13B-D6DAAB78E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3A1097-A27B-4E95-BEE9-61E89660E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D24F589-4CAE-42F9-822D-4D0C43BC7D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56A92AB-9513-45E9-8925-C5998FEC1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A7DE3EE-D8AC-4DBD-AC25-5CD5EE09B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F4E12E2-AD37-436C-98F8-D147B633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12E9B8-A30B-49B8-895C-CB90F67A4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288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90FF47-ED4E-4757-A0C1-9FF31C31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13A5254-F6E2-42F0-90BA-E4192A101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A21B775-2001-449A-B6A7-B37DF71AD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D917300-643D-4CB2-BBF9-4555AF55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188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66D7837-7D88-448F-991F-F3120FACE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056778-188F-402F-8BF6-AF95FF942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14107D-11E5-4D4F-9E1E-98761463F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967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FC763D-70B8-44CF-8747-3EFDDFCCA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7B626E1-79A2-49A8-9870-37337B8CF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9AA71D-B746-422D-836C-BB3FDE79B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9076D4-D28D-4D8B-AA3B-0F8FDE187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A9C453-EE84-48AF-9B2B-3BF4A304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DFB1710-ABF2-4EE2-BF3E-9AB71422F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29521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F11FB-1E8A-4AD0-9DC8-42FD7274A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A761D92-9769-416A-B93A-FFC15E706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CD36E9-F11A-4401-BE75-F518C55D6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914037-8F72-4F83-B560-38C34BC4F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27ACB6-E08E-479E-80CC-31FAF7F4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F91269-C6FE-4019-BD05-0763987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9603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33E6DE-50FF-4F85-A5A6-E883D59E5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6E23DA9-425D-40A7-AAEB-F621D51A0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BB5A4A-7A82-424E-9042-CB2C752B9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28C28-D909-4267-91BD-DDF95A44E927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783A04-D3F4-438E-A88F-5D40063025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79F86B-B326-404F-8495-CD5CD16400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D6-D063-44AC-B1B9-5BF4E1E89878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842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94A6B4-BE9B-4831-B365-872FC1A31C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phenomenes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1DE2B0-5281-4E95-BF50-4C769DBDD5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Par Jakob Toulouse</a:t>
            </a:r>
          </a:p>
          <a:p>
            <a:r>
              <a:rPr lang="fr-CA" dirty="0">
                <a:sym typeface="Wingdings" panose="05000000000000000000" pitchFamily="2" charset="2"/>
              </a:rPr>
              <a:t>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53185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358AD7-2A5E-4979-899F-094F974D8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phenomenes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E22206-7295-440F-B54C-FB5D62BA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D4127B2-8D9D-45B9-9AE1-2D9FB9555685}"/>
              </a:ext>
            </a:extLst>
          </p:cNvPr>
          <p:cNvSpPr/>
          <p:nvPr/>
        </p:nvSpPr>
        <p:spPr>
          <a:xfrm>
            <a:off x="3366609" y="4028028"/>
            <a:ext cx="295570" cy="471463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endParaRPr lang="fr-CA" dirty="0"/>
          </a:p>
        </p:txBody>
      </p:sp>
      <p:pic>
        <p:nvPicPr>
          <p:cNvPr id="1026" name="Picture 2" descr="Aurores boréales au Canada : où et quand les observer ?">
            <a:extLst>
              <a:ext uri="{FF2B5EF4-FFF2-40B4-BE49-F238E27FC236}">
                <a16:creationId xmlns:a16="http://schemas.microsoft.com/office/drawing/2014/main" id="{44AF2433-D497-4A6C-966B-54E9C50F7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791" y="1970278"/>
            <a:ext cx="4468009" cy="3388659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u'est-ce qu'une étoile filante? | Espace pour la vie">
            <a:extLst>
              <a:ext uri="{FF2B5EF4-FFF2-40B4-BE49-F238E27FC236}">
                <a16:creationId xmlns:a16="http://schemas.microsoft.com/office/drawing/2014/main" id="{3DD9E9B4-F341-443B-BBBA-28AC4D666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401" y="2105215"/>
            <a:ext cx="5406390" cy="359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98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184C9F-11F0-4882-A931-3F8EA097A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Province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302CC35-F2DF-4E26-805F-2F1FAEF095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7444" y="1580766"/>
            <a:ext cx="2781300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784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3917DA-A490-48E0-B7B9-06C8DBD82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mrc</a:t>
            </a:r>
            <a:endParaRPr lang="fr-CA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C30D8EF-643F-4CB1-9E85-2814452258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3418" y="1995487"/>
            <a:ext cx="29718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752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90856A-515D-4ADE-8778-7A26743A1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localité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CA08A817-CC62-4C4D-B810-620C08409E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9022" y="2005528"/>
            <a:ext cx="5953956" cy="399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3834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</Words>
  <Application>Microsoft Office PowerPoint</Application>
  <PresentationFormat>Grand écran</PresentationFormat>
  <Paragraphs>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phenomenes</vt:lpstr>
      <vt:lpstr>phenomenes</vt:lpstr>
      <vt:lpstr>Province</vt:lpstr>
      <vt:lpstr>mrc</vt:lpstr>
      <vt:lpstr>localité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phenomenes</dc:title>
  <dc:creator>CSBE</dc:creator>
  <cp:lastModifiedBy>CSBE</cp:lastModifiedBy>
  <cp:revision>4</cp:revision>
  <dcterms:created xsi:type="dcterms:W3CDTF">2022-09-22T14:25:44Z</dcterms:created>
  <dcterms:modified xsi:type="dcterms:W3CDTF">2022-09-22T14:45:08Z</dcterms:modified>
</cp:coreProperties>
</file>