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058A8-3EDE-41D4-A85D-A49E6A353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266E8E-FE8B-49A8-B4EF-D3ED6E152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CF4C9-747B-4609-8569-2495B677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F20D99-ECA8-4026-AE32-98F630F6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983001-4055-435F-B1CC-C3288DAD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882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58802B-DE3C-4D74-B995-9107273E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CBBDDC-6D61-4913-88B6-303A04435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97F22-515D-4D73-9C4D-21B922AE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BA6AC8-A6D2-4D0F-9F5B-10A46401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E36C21-33AD-4870-AA65-0F3BE649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32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C2070D5-3700-458C-9512-C6C71AF443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D7582D-9081-465C-A864-CE3AA8A0C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C8CAF4-149F-495B-8D61-39AF89BE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0D92B-6F8A-467E-9703-8F43E37B4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5620D-A975-445D-8DC7-89BDD5D1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83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623F1-B535-4DEF-99C4-81095E11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A83042-1DEA-4A14-9EF1-140BF655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51FFAF5-F394-41BA-84D0-25B4F454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0FB3A-21A4-4B9A-B7DF-FD6183FE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34943A-4F14-4349-82BE-F5C90BDB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2741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E20E0E-E080-41A4-81C2-0AD3C3A2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4843D8-9DC8-4DD3-B50A-7233F5C2E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B0FEE2-115C-4C94-A9A5-CC67D7CD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1DD9BC-D07F-4A18-8311-ABFB5904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D8520C-A271-45FC-AE59-36DC9B56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9023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9B3E21-D638-47A2-AC44-3E0A8C14C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F7479-B048-4E58-8026-25AFF45A7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FE9B89-5D73-487F-B757-C9453F87D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A793DD-C0C8-4F80-AC1F-C0AE25C2F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8F98D4-4DEC-4D79-9E6D-2EAB3C6F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0A2A47-E531-4516-A9C6-AC4D1566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170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8BBD0-BBA1-43F4-86E9-36BB5EAE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D5E761-768E-413D-8286-5140789C7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7929D4-2093-4979-B390-DF4DB4F79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2095A96-9AFB-4CB2-B01E-F8E79D364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AEBB2E7-FD5E-43B7-98BF-7074063CF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2FDCC2-4DD4-4DDE-B895-D0F75A8F6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AE5B8E-6D50-492A-AB5C-FAA57E6F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F8DF39-BBBC-456A-A766-B9D6DF69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562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B4D6A2-340A-4BC6-990F-558B7CE7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B5B5B-2ACB-4A84-BEE8-6F3703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F4EE52F-B4F0-4134-9E84-8161D9C2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E42020-E8A3-4290-B0CB-6813BB2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564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A84FAF7-0B0C-4268-8E12-F0B1EAA5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EA0552-E294-4FA3-844F-E482024C6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C7382E4-F124-4D95-9B7A-5E96C79E4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359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29C32-CE2B-425E-A336-53B0FF320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EA4C3-5CD3-4CBC-B405-B91B44181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6E80E3A-D300-4C93-A234-1FA7C97DF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A655D5-0ECD-4E1B-A18C-96DB085A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D9AEAF-B0F2-4D4A-9868-880CE3F6B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21E2F-6C56-44AE-A2D4-B441269E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5390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212B1-6558-4BD7-A857-6C28D2AA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5FACA2-374B-4941-8BFF-CDE4DBECF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1F1DA6-87F3-4F98-B986-F10314128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51822D-FE3F-489B-87BD-EEE836A0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D32274B-1069-46C5-8933-05CEB6E15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37443C-7AB2-4D07-9043-294C37CE7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34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709F84E-DD26-44E2-946F-35F7AA42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6821AE-6F5A-46B9-9DA1-82DA80025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F81880-D428-4C75-86EB-677841831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CEECE-6921-4AD2-A011-C76513AD9336}" type="datetimeFigureOut">
              <a:rPr lang="fr-CA" smtClean="0"/>
              <a:t>2022-11-17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F99071-08BA-4FD1-9346-45FD860E0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46E05D-2ED1-44E6-91DD-06A5D5AF4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4F248-7A42-4275-81DC-2ED9DA17D5A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8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CAD40-16EB-400A-8207-D5D9FDE1D4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Storyboard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28A120-7348-47DF-9AF3-4A0096A62F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Fait par Jakob Toulouse  </a:t>
            </a:r>
          </a:p>
        </p:txBody>
      </p:sp>
      <p:pic>
        <p:nvPicPr>
          <p:cNvPr id="5" name="Graphique 4" descr="Clap">
            <a:extLst>
              <a:ext uri="{FF2B5EF4-FFF2-40B4-BE49-F238E27FC236}">
                <a16:creationId xmlns:a16="http://schemas.microsoft.com/office/drawing/2014/main" id="{142DE20D-ED76-48B9-854A-2D93C7528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72915">
            <a:off x="8433994" y="3183966"/>
            <a:ext cx="744071" cy="744071"/>
          </a:xfrm>
          <a:prstGeom prst="rect">
            <a:avLst/>
          </a:prstGeom>
        </p:spPr>
      </p:pic>
      <p:pic>
        <p:nvPicPr>
          <p:cNvPr id="6" name="Graphique 5" descr="Clap">
            <a:extLst>
              <a:ext uri="{FF2B5EF4-FFF2-40B4-BE49-F238E27FC236}">
                <a16:creationId xmlns:a16="http://schemas.microsoft.com/office/drawing/2014/main" id="{E891E7E0-9DBD-4818-8430-998A6479C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42686">
            <a:off x="2205717" y="1539190"/>
            <a:ext cx="1263284" cy="1263284"/>
          </a:xfrm>
          <a:prstGeom prst="rect">
            <a:avLst/>
          </a:prstGeom>
        </p:spPr>
      </p:pic>
      <p:pic>
        <p:nvPicPr>
          <p:cNvPr id="7" name="Graphique 6" descr="Clap">
            <a:extLst>
              <a:ext uri="{FF2B5EF4-FFF2-40B4-BE49-F238E27FC236}">
                <a16:creationId xmlns:a16="http://schemas.microsoft.com/office/drawing/2014/main" id="{2359710A-0CD2-4DBF-AE21-24A3D7C05D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72915">
            <a:off x="4101446" y="4668236"/>
            <a:ext cx="1027963" cy="10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1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DD28C-EBCC-4F3E-AF23-0C4D01E4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Maggie Simpson and Snowball II Sticker - Sticker Mania">
            <a:extLst>
              <a:ext uri="{FF2B5EF4-FFF2-40B4-BE49-F238E27FC236}">
                <a16:creationId xmlns:a16="http://schemas.microsoft.com/office/drawing/2014/main" id="{D9C7EFEB-54DA-46F6-8882-74F4BEE499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6" y="480067"/>
            <a:ext cx="5313561" cy="53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535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BB3484-065C-42B9-868B-7E647090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36AC9FC1-4DC5-4727-98CC-9F4560E1B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t="15918" b="13135"/>
          <a:stretch/>
        </p:blipFill>
        <p:spPr>
          <a:xfrm>
            <a:off x="-268237" y="576942"/>
            <a:ext cx="12974671" cy="5328557"/>
          </a:xfrm>
        </p:spPr>
      </p:pic>
    </p:spTree>
    <p:extLst>
      <p:ext uri="{BB962C8B-B14F-4D97-AF65-F5344CB8AC3E}">
        <p14:creationId xmlns:p14="http://schemas.microsoft.com/office/powerpoint/2010/main" val="236581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6D653-A4C9-4FC8-B987-15B8639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fr-CA" dirty="0"/>
              <a:t>Grand plan d’ensemble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F5C0B1-1460-4820-A7EB-1AB39E2D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The Simpsons and Family Guy Crossover Springfield | Turn The Right Corner">
            <a:extLst>
              <a:ext uri="{FF2B5EF4-FFF2-40B4-BE49-F238E27FC236}">
                <a16:creationId xmlns:a16="http://schemas.microsoft.com/office/drawing/2014/main" id="{5ED02AD7-0DF9-4FF1-B69B-C2AEACF6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42" y="1299000"/>
            <a:ext cx="7578985" cy="4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CC072A-C551-4CC6-AB53-F412E37D5B01}"/>
              </a:ext>
            </a:extLst>
          </p:cNvPr>
          <p:cNvSpPr/>
          <p:nvPr/>
        </p:nvSpPr>
        <p:spPr>
          <a:xfrm>
            <a:off x="4840941" y="1296491"/>
            <a:ext cx="6777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Don't want to close my eyes</a:t>
            </a:r>
            <a:br>
              <a:rPr lang="en-US" dirty="0"/>
            </a:b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don't want to fall asleep</a:t>
            </a:r>
            <a:br>
              <a:rPr lang="en-US" dirty="0"/>
            </a:br>
            <a:r>
              <a:rPr lang="en-US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'Cause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I'd miss you baby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38432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47993-D80D-42D0-9971-E1F74515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général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FFF2CC-214A-4F55-8CD4-6E627F4D7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HD wallpaper: cartoon house the simpsons' house Entertainment TV Series HD  Art | Wallpaper Flare">
            <a:extLst>
              <a:ext uri="{FF2B5EF4-FFF2-40B4-BE49-F238E27FC236}">
                <a16:creationId xmlns:a16="http://schemas.microsoft.com/office/drawing/2014/main" id="{3B4FC4AD-1C82-4F69-A840-DCE8A8B6B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2" y="1690688"/>
            <a:ext cx="7626724" cy="47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5504C1-8B6E-4CBB-9971-9C427C08DF46}"/>
              </a:ext>
            </a:extLst>
          </p:cNvPr>
          <p:cNvSpPr/>
          <p:nvPr/>
        </p:nvSpPr>
        <p:spPr>
          <a:xfrm>
            <a:off x="1838402" y="1825625"/>
            <a:ext cx="4750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I could stay awake just to hear you breathing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5517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F007B-2B51-4F26-A4CF-EA2576315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américain</a:t>
            </a:r>
          </a:p>
        </p:txBody>
      </p:sp>
      <p:pic>
        <p:nvPicPr>
          <p:cNvPr id="3074" name="Picture 2" descr="Best of Snowball2 - PART 1 - YouTube">
            <a:extLst>
              <a:ext uri="{FF2B5EF4-FFF2-40B4-BE49-F238E27FC236}">
                <a16:creationId xmlns:a16="http://schemas.microsoft.com/office/drawing/2014/main" id="{9D604F74-C77E-47B2-BAAE-BA85897641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65" y="1489201"/>
            <a:ext cx="6897064" cy="38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4002D9-F517-4AE1-BF86-91FAD4E7ED87}"/>
              </a:ext>
            </a:extLst>
          </p:cNvPr>
          <p:cNvSpPr/>
          <p:nvPr/>
        </p:nvSpPr>
        <p:spPr>
          <a:xfrm rot="21210898">
            <a:off x="1291076" y="1974932"/>
            <a:ext cx="3203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 don't want to miss one smile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6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1AD5A-C5A7-468A-B496-05826EB6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épaule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7AE02F-6FD5-466D-881F-2E507322C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098" name="Picture 2" descr="Snowball II | Simpsons Wiki | Fandom">
            <a:extLst>
              <a:ext uri="{FF2B5EF4-FFF2-40B4-BE49-F238E27FC236}">
                <a16:creationId xmlns:a16="http://schemas.microsoft.com/office/drawing/2014/main" id="{61E8C459-63DF-473D-B597-891D342D0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-4252" r="-9500" b="34444"/>
          <a:stretch/>
        </p:blipFill>
        <p:spPr bwMode="auto">
          <a:xfrm>
            <a:off x="2098347" y="2463819"/>
            <a:ext cx="8243350" cy="30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9F4039-80AC-4E43-ABE3-FE40A07FB590}"/>
              </a:ext>
            </a:extLst>
          </p:cNvPr>
          <p:cNvSpPr/>
          <p:nvPr/>
        </p:nvSpPr>
        <p:spPr>
          <a:xfrm>
            <a:off x="3823546" y="2770997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Forever</a:t>
            </a:r>
            <a:r>
              <a:rPr lang="fr-CA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CA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ever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858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C97854-E337-47DF-A9A6-B24E0C053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0A26A89-41D9-4AAE-B1AF-67B07D68C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704" t="-118847" r="-153629" b="-132486"/>
          <a:stretch/>
        </p:blipFill>
        <p:spPr>
          <a:xfrm>
            <a:off x="-4489638" y="-1896797"/>
            <a:ext cx="21976821" cy="12361964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A720FB-07A4-4532-8DAE-4EB817A6CB7E}"/>
              </a:ext>
            </a:extLst>
          </p:cNvPr>
          <p:cNvSpPr txBox="1"/>
          <p:nvPr/>
        </p:nvSpPr>
        <p:spPr>
          <a:xfrm>
            <a:off x="2090057" y="1027906"/>
            <a:ext cx="63820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6600" dirty="0" err="1"/>
              <a:t>Extreme</a:t>
            </a:r>
            <a:r>
              <a:rPr lang="fr-CA" sz="6600" dirty="0"/>
              <a:t> gros plan</a:t>
            </a:r>
          </a:p>
        </p:txBody>
      </p:sp>
    </p:spTree>
    <p:extLst>
      <p:ext uri="{BB962C8B-B14F-4D97-AF65-F5344CB8AC3E}">
        <p14:creationId xmlns:p14="http://schemas.microsoft.com/office/powerpoint/2010/main" val="290609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0D9674-48EA-46A6-9F15-5616FB170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862F427-C37E-4266-8E78-9B27867B9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20" y="429078"/>
            <a:ext cx="10741380" cy="6042026"/>
          </a:xfrm>
        </p:spPr>
      </p:pic>
    </p:spTree>
    <p:extLst>
      <p:ext uri="{BB962C8B-B14F-4D97-AF65-F5344CB8AC3E}">
        <p14:creationId xmlns:p14="http://schemas.microsoft.com/office/powerpoint/2010/main" val="185155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708E0-D6BA-4DFB-BE9F-480595C4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96A0E8A-FED3-4BAD-A464-5D17BAFA06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5" y="1295400"/>
            <a:ext cx="9444770" cy="5312683"/>
          </a:xfrm>
        </p:spPr>
      </p:pic>
    </p:spTree>
    <p:extLst>
      <p:ext uri="{BB962C8B-B14F-4D97-AF65-F5344CB8AC3E}">
        <p14:creationId xmlns:p14="http://schemas.microsoft.com/office/powerpoint/2010/main" val="1087698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C963A-860B-4323-ACD2-A4060352A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122" name="Picture 2" descr="Maggie Simpson - Wikipedia">
            <a:extLst>
              <a:ext uri="{FF2B5EF4-FFF2-40B4-BE49-F238E27FC236}">
                <a16:creationId xmlns:a16="http://schemas.microsoft.com/office/drawing/2014/main" id="{C962FFBB-913C-44E1-A3DB-9C2CD55EEC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452" y="902119"/>
            <a:ext cx="3493041" cy="505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42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55</Words>
  <Application>Microsoft Office PowerPoint</Application>
  <PresentationFormat>Grand écran</PresentationFormat>
  <Paragraphs>11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Thème Office</vt:lpstr>
      <vt:lpstr>Storyboard</vt:lpstr>
      <vt:lpstr>Grand plan d’ensemble</vt:lpstr>
      <vt:lpstr>Plan général</vt:lpstr>
      <vt:lpstr>Plan américain</vt:lpstr>
      <vt:lpstr>Plan épaule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</dc:title>
  <dc:creator>CSBE</dc:creator>
  <cp:lastModifiedBy>CSBE</cp:lastModifiedBy>
  <cp:revision>6</cp:revision>
  <dcterms:created xsi:type="dcterms:W3CDTF">2022-11-17T15:33:21Z</dcterms:created>
  <dcterms:modified xsi:type="dcterms:W3CDTF">2022-11-17T16:10:12Z</dcterms:modified>
</cp:coreProperties>
</file>