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D8C87-247A-BAE6-B340-E43D305CC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8C1625-6382-127A-4BE0-048D20615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8A059D-879A-DEF1-C19D-9413C0D6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EE20B-8DE5-59CB-8755-DC1A6222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30826-69A3-BC02-CF34-96E0E7C3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613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A48CC-0828-55B5-3C9E-45BC253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EE0892-47DC-4AC6-668A-2364F3BE4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CD553-ACE2-4ED7-B42D-40C6FD1F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A92AB-EE77-57B1-4EB4-4913F7C9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5266B4-19F8-57E5-D8BB-EE65CB27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5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46C523-6B16-BCED-A4C3-574D98AB8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A8D72-9EC3-0AA7-FD59-1D8903BB4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34B1AB-D4C2-78F6-4AF2-04CFE583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78233B-92B9-BAFE-F056-46D4EC60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4EA7C4-5A0F-4B33-C591-473F76FD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ED3C2-7B09-2377-F169-3056D509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4CB1AC-8D5D-996E-BDE0-4CC14A0A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82E676-A962-1519-7212-735E89DD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D7EC62-9353-50A0-6E9E-6A7CD82E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E78A9F-CB06-BE1B-184C-D134F977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48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031D2-96F3-D49B-05B8-E88D2837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27EF13-5E5D-5B95-B83B-1831707A5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74066-F70F-209F-99FC-BF56B957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199EDE-AC57-E53E-EA98-E6733CBF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1714E4-85D9-DA5A-2B0E-3B3B33E0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37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74931-A878-55DB-01F7-8EADF4DB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4233D-0F59-52EB-C693-837999DD6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7077F2-C518-74AB-5E5D-9D66CC88E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7A63FF-BC59-A2FA-526A-28914036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F4B2B2-33AA-180F-C4EA-C8A42FF4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1FABD4-B06A-6899-5149-D1E0D304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40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5148F-9122-CD41-41B2-1245BABD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762F5A-050C-8393-F4D1-392DBADC7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83780F-FD65-0489-8D80-963EB5611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2F6562-E564-84BE-FBF7-5BE263BBC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B19CFE-C64D-CDD2-2D33-C62A471E4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4CA489-ABDC-2471-77CA-F21BFADE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BCCC55-9052-760F-FBC0-EF7FFCA5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5852CB-37BB-C10A-27D4-4F09515F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17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F0AC0-8DCD-6017-D7D2-C9FA6F39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667117-A9FA-9413-24E6-D0CA9256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B614A-3890-191C-68A8-DA7C954D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72A0D4-6A67-A280-1EEC-B4D47B8A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951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12F6CC-7A46-FF7D-C000-1284A325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A05CD1-4D9F-2D03-89F8-BE20F635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DBAAE7-68C9-67BD-68A7-0FC392B6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97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B532E-092C-34F2-D60E-7EC8F42C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1A052-C6DC-0FEA-C2BD-20BB9949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12A660-DE18-DCA0-53F0-FBC397ED1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16247D-BEAA-B0EB-C19E-21F1E3EB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82E497-1412-0D85-CB9B-169A2AE5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17CAE3-C8AE-4CB3-3A44-80B9A6F3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055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B0A29-1C4A-BF8A-6B55-B4F53465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DEF0D3-9029-92EE-EDF7-CB68434F5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1FAE70-A616-B78A-647A-B1F7D732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B2AD0C-1C1D-E5C5-324D-9B8B21FA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DBD5DA-ACD3-3E3C-1EB7-BFC4CD22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87AA91-00C3-EF57-C383-23F51BBF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77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C98CD2-2690-251B-B76D-503E5E4B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B78169-BD38-8F86-F630-3CF4261B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20809-7114-CC8F-9EA4-569B204B5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5E46-460A-4C11-8755-90295E1499D3}" type="datetimeFigureOut">
              <a:rPr lang="fr-CA" smtClean="0"/>
              <a:t>2022-10-31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CB600-D13B-10DF-A636-35A76E0C5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DA773-DD9C-F596-91EE-D92B9B921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2B6D-889A-47F7-8526-86E52BE316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828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ames Watt — Wikipédia">
            <a:extLst>
              <a:ext uri="{FF2B5EF4-FFF2-40B4-BE49-F238E27FC236}">
                <a16:creationId xmlns:a16="http://schemas.microsoft.com/office/drawing/2014/main" id="{D957477E-9586-625C-7EF5-1F67AFA2D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r="-1" b="4419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42C685-FBD9-5E8F-628D-7F30159F4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  <a:latin typeface="Modern Love" panose="04090805081005020601" pitchFamily="82" charset="0"/>
              </a:rPr>
              <a:t>James Watt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F891F5-2CF8-8752-74F4-05061235D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 </a:t>
            </a:r>
            <a:r>
              <a:rPr lang="fr-CA">
                <a:solidFill>
                  <a:srgbClr val="FFFFFF"/>
                </a:solidFill>
                <a:latin typeface="Brush Script MT" panose="03060802040406070304" pitchFamily="66" charset="0"/>
                <a:cs typeface="Cavolini" panose="03000502040302020204" pitchFamily="66" charset="0"/>
              </a:rPr>
              <a:t>Jade Sylvain</a:t>
            </a:r>
          </a:p>
        </p:txBody>
      </p:sp>
    </p:spTree>
    <p:extLst>
      <p:ext uri="{BB962C8B-B14F-4D97-AF65-F5344CB8AC3E}">
        <p14:creationId xmlns:p14="http://schemas.microsoft.com/office/powerpoint/2010/main" val="415647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36D504-C0FD-01D8-652A-7F599C5D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1" y="282800"/>
            <a:ext cx="4716231" cy="1288673"/>
          </a:xfrm>
        </p:spPr>
        <p:txBody>
          <a:bodyPr anchor="b">
            <a:normAutofit/>
          </a:bodyPr>
          <a:lstStyle/>
          <a:p>
            <a:r>
              <a:rPr lang="fr-CA">
                <a:solidFill>
                  <a:schemeClr val="bg1"/>
                </a:solidFill>
                <a:latin typeface="Modern Love" panose="04090805081005020601" pitchFamily="82" charset="0"/>
              </a:rPr>
              <a:t>Nationalité</a:t>
            </a:r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037C701E-5151-4086-9CF2-7F44AA38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0" name="Oval 1049">
            <a:extLst>
              <a:ext uri="{FF2B5EF4-FFF2-40B4-BE49-F238E27FC236}">
                <a16:creationId xmlns:a16="http://schemas.microsoft.com/office/drawing/2014/main" id="{E656C08E-A84B-4C76-9D3B-46237B5A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Greenock - Wikipedia">
            <a:extLst>
              <a:ext uri="{FF2B5EF4-FFF2-40B4-BE49-F238E27FC236}">
                <a16:creationId xmlns:a16="http://schemas.microsoft.com/office/drawing/2014/main" id="{909DC3FA-CAA9-20DC-C360-B60D4CFF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48" y="322504"/>
            <a:ext cx="4374682" cy="29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peau de l'Écosse — Wikipédia">
            <a:extLst>
              <a:ext uri="{FF2B5EF4-FFF2-40B4-BE49-F238E27FC236}">
                <a16:creationId xmlns:a16="http://schemas.microsoft.com/office/drawing/2014/main" id="{824F773D-1979-DB1C-C9F4-CB096CCC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47" y="3412536"/>
            <a:ext cx="4763801" cy="28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2" name="Graphic 4">
            <a:extLst>
              <a:ext uri="{FF2B5EF4-FFF2-40B4-BE49-F238E27FC236}">
                <a16:creationId xmlns:a16="http://schemas.microsoft.com/office/drawing/2014/main" id="{72FB3F6E-946C-4B30-8EAA-64FA3056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A820447A-FA0D-448D-8513-13647DCEE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980F5A0F-E8FC-415B-BA7F-74C42D42C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77443A5-2061-492B-AFF5-658AB7E7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3276C0A3-C877-457C-917D-473FABC9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D9808886-A26A-41C2-9401-727236349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9FB169C8-A66F-4AEC-BBEE-4DEBBE84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EEC418CD-F215-459D-8919-D5B5194E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5E034A84-840E-429B-9A4F-ECC31AB6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D050DBA-8800-4A73-84C0-34DC71A6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2D4BF35D-BFFA-45A5-8081-FEDD3075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36B354BD-25DC-42A0-9CE7-824686810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852C4A08-6644-42B7-8237-2AD5F0041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91D58C06-A184-4272-9824-2F085351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4CE0E5-543D-25A0-B7FB-2CB5A001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1" y="1715151"/>
            <a:ext cx="4716232" cy="4351338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Écosse </a:t>
            </a:r>
          </a:p>
          <a:p>
            <a:pPr marL="0" indent="0">
              <a:buNone/>
            </a:pPr>
            <a:endParaRPr lang="fr-CA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5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C47C38-DEA7-3C04-F551-8416396A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fr-CA" sz="4000">
                <a:solidFill>
                  <a:schemeClr val="bg1"/>
                </a:solidFill>
                <a:latin typeface="Modern Love" panose="04090805081005020601" pitchFamily="82" charset="0"/>
              </a:rPr>
              <a:t>Période de temps</a:t>
            </a:r>
          </a:p>
        </p:txBody>
      </p:sp>
      <p:pic>
        <p:nvPicPr>
          <p:cNvPr id="5" name="Image 4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86E9326B-F9BA-68C7-565A-D19524052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7" b="38296"/>
          <a:stretch/>
        </p:blipFill>
        <p:spPr>
          <a:xfrm>
            <a:off x="0" y="-1"/>
            <a:ext cx="1219200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045306-91ED-716F-293B-D854731B0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8"/>
            <a:ext cx="5692774" cy="1173700"/>
          </a:xfrm>
        </p:spPr>
        <p:txBody>
          <a:bodyPr>
            <a:normAutofit/>
          </a:bodyPr>
          <a:lstStyle/>
          <a:p>
            <a:r>
              <a:rPr lang="fr-CA" sz="2400" b="0" i="0">
                <a:solidFill>
                  <a:schemeClr val="bg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19 janvier 1736 </a:t>
            </a:r>
          </a:p>
          <a:p>
            <a:r>
              <a:rPr lang="fr-CA" sz="2400" b="0" i="0">
                <a:solidFill>
                  <a:schemeClr val="bg1">
                    <a:alpha val="80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25 août 1819</a:t>
            </a:r>
            <a:endParaRPr lang="fr-CA" sz="2400">
              <a:solidFill>
                <a:schemeClr val="bg1">
                  <a:alpha val="8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fr-CA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4DC2EE-059A-E49B-A07C-488403E5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fr-CA" sz="3700">
                <a:solidFill>
                  <a:schemeClr val="bg1"/>
                </a:solidFill>
                <a:latin typeface="Modern Love" panose="04090805081005020601" pitchFamily="82" charset="0"/>
              </a:rPr>
              <a:t>Œuvre : Machine à vapeur</a:t>
            </a:r>
          </a:p>
        </p:txBody>
      </p:sp>
      <p:pic>
        <p:nvPicPr>
          <p:cNvPr id="3074" name="Picture 2" descr="Machine à vapeur - Vikidia, l'encyclopédie des 8-13 ans">
            <a:extLst>
              <a:ext uri="{FF2B5EF4-FFF2-40B4-BE49-F238E27FC236}">
                <a16:creationId xmlns:a16="http://schemas.microsoft.com/office/drawing/2014/main" id="{98739965-3D26-B0F0-13DF-02A264AE2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7" b="2223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3DBDE-037E-7102-54DD-59EC26CF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8"/>
            <a:ext cx="5692774" cy="1173700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800"/>
              </a:spcAft>
            </a:pPr>
            <a:r>
              <a:rPr lang="fr-CA" sz="74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É</a:t>
            </a:r>
            <a:r>
              <a:rPr lang="fr-CA" sz="7400" dirty="0">
                <a:solidFill>
                  <a:schemeClr val="bg1">
                    <a:alpha val="8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poque : Révolution industrielle</a:t>
            </a:r>
          </a:p>
          <a:p>
            <a:pPr>
              <a:spcAft>
                <a:spcPts val="800"/>
              </a:spcAft>
            </a:pPr>
            <a:r>
              <a:rPr lang="fr-CA" sz="7400" dirty="0">
                <a:solidFill>
                  <a:schemeClr val="bg1">
                    <a:alpha val="8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Lieu : Angleterre</a:t>
            </a:r>
          </a:p>
          <a:p>
            <a:pPr>
              <a:spcAft>
                <a:spcPts val="800"/>
              </a:spcAft>
            </a:pPr>
            <a:r>
              <a:rPr lang="fr-CA" sz="74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E</a:t>
            </a:r>
            <a:r>
              <a:rPr lang="fr-CA" sz="7400" dirty="0">
                <a:solidFill>
                  <a:schemeClr val="bg1">
                    <a:alpha val="80000"/>
                  </a:schemeClr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xplication : Sa machine est cinq fois plus puissante que celle de Newcomen</a:t>
            </a:r>
          </a:p>
          <a:p>
            <a:pPr marL="0" indent="0">
              <a:buNone/>
            </a:pPr>
            <a:endParaRPr lang="fr-CA" sz="11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0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</Words>
  <Application>Microsoft Office PowerPoint</Application>
  <PresentationFormat>Grand écran</PresentationFormat>
  <Paragraphs>11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Cavolini</vt:lpstr>
      <vt:lpstr>Modern Love</vt:lpstr>
      <vt:lpstr>Thème Office</vt:lpstr>
      <vt:lpstr>James Watt</vt:lpstr>
      <vt:lpstr>Nationalité</vt:lpstr>
      <vt:lpstr>Période de temps</vt:lpstr>
      <vt:lpstr>Œuvre : Machine à vapeur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Watt</dc:title>
  <dc:creator>Larochelle Rina</dc:creator>
  <cp:lastModifiedBy>Larochelle Rina</cp:lastModifiedBy>
  <cp:revision>2</cp:revision>
  <dcterms:created xsi:type="dcterms:W3CDTF">2022-10-31T22:51:41Z</dcterms:created>
  <dcterms:modified xsi:type="dcterms:W3CDTF">2022-10-31T23:22:49Z</dcterms:modified>
</cp:coreProperties>
</file>