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3A9F5-A76A-CEAC-CF4C-B928CAFC2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2749C8-743A-F20F-BB81-C550888BE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07421-FAC0-6843-0281-39BE0DE8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34B45-2D13-A5E8-B1EC-D48C5250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49411A-01CE-27F9-AA60-0FDF2ECA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7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2AC51-9767-E4C7-1D51-29478862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4D073C-8236-C914-6DEF-E9037460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7199D-3B8B-014F-D8AE-4A9190C5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2B08A-76CC-A7CC-672A-E77E5D7D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DA792-23A2-4A5B-381C-36912204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1E80A1-C514-2DBD-F9A5-E63C4609D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32FF76-A8A1-9898-224C-6F894C4E0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54FCF-D0B3-0EEC-921F-2A800A59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BDEDE-DF3E-FE03-1FD4-64A20406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6E6F51-5BD7-F4BF-BF48-8900D2CF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92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AE9EE-7CEB-2300-32FF-42F5AB02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2C558-7A76-E515-485D-A4A3D770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784A7-F2C9-4C76-414A-E2298E97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8DD56-1CBC-4688-7A63-0D7CFC07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3422A8-40B8-1C9C-3C94-53AB1919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097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FF331-B1DD-5D71-ED40-5312749E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3A80B1-5484-7B9B-6AA2-4F8BB621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8920B3-836B-A165-2E89-153E0E32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33BB0-2317-8265-0703-3B476CD7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64BAB-69CA-0E11-EE7B-6D351CD9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66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0CB9C-97FD-B54A-9CED-FFB0D42F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666B89-AB27-74DF-90E6-714F56A3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4769DC-32B0-89C1-A35E-B8B56641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F223E0-D71E-E605-184D-1FDAC41F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A80241-5AE4-4D64-69B6-2B5C12E4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576A92-5BFB-C7EE-17B1-8DF154AF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5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B4FE7-93AA-B6DF-3356-BDF7D02A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C55972-DC9B-4B63-4EFD-76C0B3ED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333137-8572-6402-056B-AFB5A206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718DA4-20D9-0CE1-80C8-DE1FD73BC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CE4E0D-56CF-7C8E-5093-29A491CF1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DFCCDB-6413-53D5-FC90-6A416D58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E00318-3E31-7E53-416D-D549114A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D112DB-63B4-CCC6-D4CE-FE44A91C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158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E9DA1-FC28-7475-83C9-42F65A05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14FCB0-5426-3594-3F9A-43D7D27D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3907F4-6B3D-C066-58D1-8E5817F4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5AB51-86F6-626C-02F3-CCBC540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7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ACC2E4-1D0B-8237-3534-F7A4CBF1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58074D-DE54-5003-BE8D-C9CA5A46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51FD95-DF14-6942-01D3-689DA46F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01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1A89C-E262-9688-7048-D41040DB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C2FCF-A9DB-CDBB-0543-3083EBC1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52674B-FD29-D6DF-9409-33AAC9CCC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087F38-EB9F-E244-2721-BC65563D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B7795A-3680-7DCE-2D11-13BF87AD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1A2F95-3693-75F3-1BB4-428FF3C2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BC4F0-0F03-7A8A-005D-98309E1E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FA395-4E7F-D948-9B89-203BE8D30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F2734D-B06F-5B65-4253-584DF7F2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71F2DD-5767-9C83-5FE0-BD1A4881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3E635-6E2D-D486-5E72-5DE41723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9A450F-F61A-2315-75EB-C5CFB9CD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2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BB8016-1318-007D-ACC7-73568F2B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DECE8-CFB5-BCC7-C26C-D44AAC36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A6A1D-2D79-D7E3-1336-17A6A1C08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B1AC-D695-4BB1-9D28-BB5035A73E3A}" type="datetimeFigureOut">
              <a:rPr lang="fr-CA" smtClean="0"/>
              <a:t>2023-06-06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797C6C-C13A-CF87-4978-355569D13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3E2E2-FB98-C61B-768E-C6276D317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AB5-1BCF-44A3-88C1-41A5FE29F8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92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e saviez-vous ? Alfred Nobel, le père du Prix Nobel de la paix, avait  inventé la dynamite">
            <a:extLst>
              <a:ext uri="{FF2B5EF4-FFF2-40B4-BE49-F238E27FC236}">
                <a16:creationId xmlns:a16="http://schemas.microsoft.com/office/drawing/2014/main" id="{713A4886-78CC-6E4F-A7A3-6D2CD624A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79F28D-3518-1BB9-C3BB-C5BB699E9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 b="0" i="0">
                <a:solidFill>
                  <a:srgbClr val="FFFFFF"/>
                </a:solidFill>
                <a:effectLst/>
                <a:latin typeface="Google Sans"/>
              </a:rPr>
              <a:t>Alfred Nobel</a:t>
            </a:r>
            <a:endParaRPr lang="fr-CA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D428C-3FB1-40A1-86ED-1E2571CF7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Par Jade Sylvain</a:t>
            </a:r>
          </a:p>
        </p:txBody>
      </p:sp>
    </p:spTree>
    <p:extLst>
      <p:ext uri="{BB962C8B-B14F-4D97-AF65-F5344CB8AC3E}">
        <p14:creationId xmlns:p14="http://schemas.microsoft.com/office/powerpoint/2010/main" val="49362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00A174-76C0-A797-082D-6A26181D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Période de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AB93E-14F8-CBEB-72AA-8610AF46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>
                <a:effectLst/>
              </a:rPr>
              <a:t>21 octobre 1833 - 10 décembre 1896</a:t>
            </a:r>
            <a:endParaRPr lang="en-US" sz="2400"/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lfred Nobel — Wikipédia">
            <a:extLst>
              <a:ext uri="{FF2B5EF4-FFF2-40B4-BE49-F238E27FC236}">
                <a16:creationId xmlns:a16="http://schemas.microsoft.com/office/drawing/2014/main" id="{D918E64D-89D7-7BCD-C7BA-CB7B45CC6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2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ircuit en Italie : Le Grand Sud de l'Italie 11 jours - Salaün Holidays">
            <a:extLst>
              <a:ext uri="{FF2B5EF4-FFF2-40B4-BE49-F238E27FC236}">
                <a16:creationId xmlns:a16="http://schemas.microsoft.com/office/drawing/2014/main" id="{E5BAE452-166A-BEB2-31EA-FB343705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1619E4-07CB-2A9A-623C-6D6EE7BD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Nationalitée</a:t>
            </a:r>
          </a:p>
        </p:txBody>
      </p:sp>
      <p:sp>
        <p:nvSpPr>
          <p:cNvPr id="2063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F811C-B618-5699-E4F5-F76A1B00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Italien</a:t>
            </a:r>
          </a:p>
        </p:txBody>
      </p:sp>
    </p:spTree>
    <p:extLst>
      <p:ext uri="{BB962C8B-B14F-4D97-AF65-F5344CB8AC3E}">
        <p14:creationId xmlns:p14="http://schemas.microsoft.com/office/powerpoint/2010/main" val="340564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lfred Nobel : comment l'inventeur de la dynamite est-il devenu l'inventeur  du prix Nobel ?">
            <a:extLst>
              <a:ext uri="{FF2B5EF4-FFF2-40B4-BE49-F238E27FC236}">
                <a16:creationId xmlns:a16="http://schemas.microsoft.com/office/drawing/2014/main" id="{5C232901-ADC4-0BD1-0080-C695A8C8C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089F08-18C0-E378-5FB5-109C6109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Découverte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6172B-BA99-054B-26C5-BE420417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9404"/>
            <a:ext cx="105156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Dynamyte</a:t>
            </a:r>
          </a:p>
        </p:txBody>
      </p:sp>
    </p:spTree>
    <p:extLst>
      <p:ext uri="{BB962C8B-B14F-4D97-AF65-F5344CB8AC3E}">
        <p14:creationId xmlns:p14="http://schemas.microsoft.com/office/powerpoint/2010/main" val="3300776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Google Sans</vt:lpstr>
      <vt:lpstr>Thème Office</vt:lpstr>
      <vt:lpstr>Alfred Nobel</vt:lpstr>
      <vt:lpstr>Période de temps</vt:lpstr>
      <vt:lpstr>Nationalitée</vt:lpstr>
      <vt:lpstr>Découverte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</dc:title>
  <dc:creator>jsylvain76 Jade</dc:creator>
  <cp:lastModifiedBy>jsylvain76 Jade</cp:lastModifiedBy>
  <cp:revision>1</cp:revision>
  <dcterms:created xsi:type="dcterms:W3CDTF">2023-06-06T15:42:09Z</dcterms:created>
  <dcterms:modified xsi:type="dcterms:W3CDTF">2023-06-06T15:57:01Z</dcterms:modified>
</cp:coreProperties>
</file>