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A803EA-0EF9-707F-035B-B9162D791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A5CE56-911C-C549-5533-217ED5E83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87B254-652D-A1D3-5002-4FDCCEA29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5BF3-C28C-4175-AA33-82338ADA86E6}" type="datetimeFigureOut">
              <a:rPr lang="fr-CA" smtClean="0"/>
              <a:t>2022-10-31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0EFC2E-6A77-E953-24AB-7D929335E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91AA8F-7292-F77C-C9E6-79B8C1A2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467A-3E3A-4825-B362-C68E54CDCBC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722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2A046A-100E-6781-C62B-5E05226B7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BBC88E4-E665-81C2-BE12-F0E4B662F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817770-AD7F-D618-7EDF-60B75597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5BF3-C28C-4175-AA33-82338ADA86E6}" type="datetimeFigureOut">
              <a:rPr lang="fr-CA" smtClean="0"/>
              <a:t>2022-10-31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3E41E8-7C8F-7B24-020C-4067B04E2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7858CE-5178-F9E4-1105-C3113CC41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467A-3E3A-4825-B362-C68E54CDCBC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751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9635EF7-5D5F-6075-69A1-05BC1A84F4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482430E-A527-FDC1-80AE-527CE4D43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6ABC84-66B1-141E-7F37-0DFDE7B72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5BF3-C28C-4175-AA33-82338ADA86E6}" type="datetimeFigureOut">
              <a:rPr lang="fr-CA" smtClean="0"/>
              <a:t>2022-10-31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BC462E-3867-A459-87AD-E90B19A34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224EF5-E774-0953-9338-F8A21EA5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467A-3E3A-4825-B362-C68E54CDCBC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580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245641-8C50-391A-8FD7-8770C1536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29E10D-1AEE-DCC4-8F1A-0438F56C8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7A1592-E879-2C21-0694-A8E30D3BA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5BF3-C28C-4175-AA33-82338ADA86E6}" type="datetimeFigureOut">
              <a:rPr lang="fr-CA" smtClean="0"/>
              <a:t>2022-10-31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C3F2B9-4605-3824-2EB3-BED554C0D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2A5FF8-F4BB-DFDC-BA67-D6E00EF61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467A-3E3A-4825-B362-C68E54CDCBC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935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03C12B-9D57-373B-2878-1264E0ED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EB81B1-F975-3571-D4F5-61E9BEBEB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680570-891E-6A99-A069-36A0B7D4A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5BF3-C28C-4175-AA33-82338ADA86E6}" type="datetimeFigureOut">
              <a:rPr lang="fr-CA" smtClean="0"/>
              <a:t>2022-10-31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F3C2F1-B966-8338-239A-82322B009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F9CC7B-6882-B825-5315-00284F4E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467A-3E3A-4825-B362-C68E54CDCBC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818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41D0A2-568B-11E7-C95F-13BE6E51D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90B4DF-F9D8-1E7C-9D92-4C6593335C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9955EEA-B90D-44ED-CDAA-6322ED4FE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2A7286-3212-CF13-8E8E-58816DC36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5BF3-C28C-4175-AA33-82338ADA86E6}" type="datetimeFigureOut">
              <a:rPr lang="fr-CA" smtClean="0"/>
              <a:t>2022-10-31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28A991-E4B7-D886-C144-F5392F41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13A1DA-FE10-CF9B-E4A2-70A95C0D5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467A-3E3A-4825-B362-C68E54CDCBC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26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971972-87E4-1526-AE23-0C00E52CC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F3B3F7-7377-C92A-57C5-02C3B066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EE789A6-2A81-6A51-9BD8-818CED1C3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16614BE-6F1C-FAF5-0A1F-BEF861766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C339AFA-E9E2-4985-DADF-75D73EC010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61100BF-A600-6DB5-03BE-C68B53272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5BF3-C28C-4175-AA33-82338ADA86E6}" type="datetimeFigureOut">
              <a:rPr lang="fr-CA" smtClean="0"/>
              <a:t>2022-10-31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965DC07-B428-878E-9B56-90C4C1AEC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EAF21DD-901F-2BA5-C4FD-EC88B6D70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467A-3E3A-4825-B362-C68E54CDCBC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0074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3D974D-83B6-F43A-23B0-4ACE9D402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10D1517-C53F-0515-E006-247773810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5BF3-C28C-4175-AA33-82338ADA86E6}" type="datetimeFigureOut">
              <a:rPr lang="fr-CA" smtClean="0"/>
              <a:t>2022-10-31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5F6D5A-75A3-5A0C-02D3-F32BE1F9D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E07177D-8E87-A443-A25A-973D45939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467A-3E3A-4825-B362-C68E54CDCBC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5513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46F00DD-3841-D539-3E3D-3386F9B6E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5BF3-C28C-4175-AA33-82338ADA86E6}" type="datetimeFigureOut">
              <a:rPr lang="fr-CA" smtClean="0"/>
              <a:t>2022-10-31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CC48AC2-A9DB-1634-49A5-B2DC52830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489AE0-2AE2-E868-844F-631D0F216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467A-3E3A-4825-B362-C68E54CDCBC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33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FB13B0-DB61-0590-D375-4A1462148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A8CB43-1E16-464B-A6B9-666EE5FB3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E478F9D-D48D-61A2-830A-6A45EB35F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51E4024-4BE6-198E-08F6-E7958A70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5BF3-C28C-4175-AA33-82338ADA86E6}" type="datetimeFigureOut">
              <a:rPr lang="fr-CA" smtClean="0"/>
              <a:t>2022-10-31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E3571E-5E83-552A-3DB1-9FD882B60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C96C56-C873-686E-9997-D5389EEE2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467A-3E3A-4825-B362-C68E54CDCBC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81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66A852-C853-200E-2095-78241AEA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AFAAEA3-5E79-FADF-E19A-01816BE62C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FCA53A-1EB1-51B8-E38A-F316BD749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0B40AB-5DED-7B6D-106F-0833EADED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5BF3-C28C-4175-AA33-82338ADA86E6}" type="datetimeFigureOut">
              <a:rPr lang="fr-CA" smtClean="0"/>
              <a:t>2022-10-31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590EFD-0BAD-C3B7-6375-3E500680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E10754-81D4-79F8-D335-3172C48C5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467A-3E3A-4825-B362-C68E54CDCBC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127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31D4092-344C-486F-AA20-008799D35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09795E-9262-7BDB-5652-AEEAF6AD6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AD38CA-8701-187F-3315-5DA275EA2B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85BF3-C28C-4175-AA33-82338ADA86E6}" type="datetimeFigureOut">
              <a:rPr lang="fr-CA" smtClean="0"/>
              <a:t>2022-10-31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FAC163-B8DD-D6FF-4E0D-AF488B807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273DC8-CE56-32DD-4FC7-0A740B261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7467A-3E3A-4825-B362-C68E54CDCBC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6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éonard de Vinci : sa biographie | MOMES">
            <a:extLst>
              <a:ext uri="{FF2B5EF4-FFF2-40B4-BE49-F238E27FC236}">
                <a16:creationId xmlns:a16="http://schemas.microsoft.com/office/drawing/2014/main" id="{A84E7578-C530-167D-977F-B613DCEE8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4" r="9093" b="6770"/>
          <a:stretch/>
        </p:blipFill>
        <p:spPr bwMode="auto">
          <a:xfrm>
            <a:off x="2562726" y="1"/>
            <a:ext cx="962927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Freeform: Shape 1030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2737ECD-B9C2-B22C-7CB8-B85F4D99E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342006"/>
            <a:ext cx="3879232" cy="2248122"/>
          </a:xfrm>
        </p:spPr>
        <p:txBody>
          <a:bodyPr anchor="b">
            <a:normAutofit/>
          </a:bodyPr>
          <a:lstStyle/>
          <a:p>
            <a:pPr algn="l"/>
            <a:r>
              <a:rPr lang="fr-CA" sz="5400" b="0" i="0">
                <a:effectLst/>
                <a:latin typeface="Modern Love" panose="020B0604020202020204" pitchFamily="82" charset="0"/>
              </a:rPr>
              <a:t>Léonard de Vinci</a:t>
            </a:r>
            <a:endParaRPr lang="fr-CA" sz="5400">
              <a:latin typeface="Modern Love" panose="020B0604020202020204" pitchFamily="82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1CEAFB-EFA2-94BA-DBC8-BF239A72B3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2726652"/>
            <a:ext cx="3205463" cy="1155525"/>
          </a:xfrm>
        </p:spPr>
        <p:txBody>
          <a:bodyPr anchor="t">
            <a:normAutofit/>
          </a:bodyPr>
          <a:lstStyle/>
          <a:p>
            <a:pPr algn="l"/>
            <a:r>
              <a:rPr lang="fr-CA" sz="2000" dirty="0">
                <a:latin typeface="Cavolini" panose="03000502040302020204" pitchFamily="66" charset="0"/>
                <a:cs typeface="Cavolini" panose="03000502040302020204" pitchFamily="66" charset="0"/>
              </a:rPr>
              <a:t>Par </a:t>
            </a:r>
            <a:r>
              <a:rPr lang="fr-CA" dirty="0">
                <a:latin typeface="Brush Script MT" panose="03060802040406070304" pitchFamily="66" charset="0"/>
                <a:cs typeface="Cavolini" panose="03000502040302020204" pitchFamily="66" charset="0"/>
              </a:rPr>
              <a:t>Jade Sylvain</a:t>
            </a:r>
          </a:p>
        </p:txBody>
      </p:sp>
    </p:spTree>
    <p:extLst>
      <p:ext uri="{BB962C8B-B14F-4D97-AF65-F5344CB8AC3E}">
        <p14:creationId xmlns:p14="http://schemas.microsoft.com/office/powerpoint/2010/main" val="4269366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F764B6-D72C-E3F1-53B6-3C13B6669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/>
          </a:bodyPr>
          <a:lstStyle/>
          <a:p>
            <a:r>
              <a:rPr lang="fr-CA" sz="4000" dirty="0">
                <a:solidFill>
                  <a:schemeClr val="bg1"/>
                </a:solidFill>
                <a:latin typeface="Modern Love" panose="04090805081005020601" pitchFamily="82" charset="0"/>
              </a:rPr>
              <a:t>Nationalité</a:t>
            </a:r>
          </a:p>
        </p:txBody>
      </p:sp>
      <p:pic>
        <p:nvPicPr>
          <p:cNvPr id="2052" name="Picture 4" descr="Italie | Ville d'Amboise - Site officiel">
            <a:extLst>
              <a:ext uri="{FF2B5EF4-FFF2-40B4-BE49-F238E27FC236}">
                <a16:creationId xmlns:a16="http://schemas.microsoft.com/office/drawing/2014/main" id="{FBA5E64E-0214-32DC-909F-026C6168F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" r="717" b="-1"/>
          <a:stretch/>
        </p:blipFill>
        <p:spPr bwMode="auto"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rapeau de l'Italie">
            <a:extLst>
              <a:ext uri="{FF2B5EF4-FFF2-40B4-BE49-F238E27FC236}">
                <a16:creationId xmlns:a16="http://schemas.microsoft.com/office/drawing/2014/main" id="{E0AD8740-6CEC-1828-9846-302D6929C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3"/>
          <a:stretch/>
        </p:blipFill>
        <p:spPr bwMode="auto"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062" name="Freeform: Shape 2061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3" name="Freeform: Shape 2062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056" name="Content Placeholder 2055">
            <a:extLst>
              <a:ext uri="{FF2B5EF4-FFF2-40B4-BE49-F238E27FC236}">
                <a16:creationId xmlns:a16="http://schemas.microsoft.com/office/drawing/2014/main" id="{5D3EB72B-B636-581F-704F-830BE5808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766267"/>
            <a:ext cx="5692774" cy="107741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Italie</a:t>
            </a:r>
          </a:p>
        </p:txBody>
      </p:sp>
    </p:spTree>
    <p:extLst>
      <p:ext uri="{BB962C8B-B14F-4D97-AF65-F5344CB8AC3E}">
        <p14:creationId xmlns:p14="http://schemas.microsoft.com/office/powerpoint/2010/main" val="250514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istoire : Léonard de Vinci arrive en France, sur invitation du roi mécène  François Ier - Le Parisien">
            <a:extLst>
              <a:ext uri="{FF2B5EF4-FFF2-40B4-BE49-F238E27FC236}">
                <a16:creationId xmlns:a16="http://schemas.microsoft.com/office/drawing/2014/main" id="{8706EB3C-F00E-97E3-8958-42FACCBB75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8" r="-1" b="5999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Freeform: Shape 3078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0D915FF-3081-60EF-5165-9EC60500E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fr-CA" sz="3600" dirty="0">
                <a:latin typeface="Modern Love" panose="04090805081005020601" pitchFamily="82" charset="0"/>
              </a:rPr>
              <a:t>Période de temps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4708AE-9455-9893-0799-5520D5371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r>
              <a:rPr lang="fr-CA" sz="1800" b="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Naissance : 14 avril 1452</a:t>
            </a:r>
          </a:p>
          <a:p>
            <a:r>
              <a:rPr lang="fr-CA" sz="1800" dirty="0">
                <a:latin typeface="Cavolini" panose="03000502040302020204" pitchFamily="66" charset="0"/>
                <a:cs typeface="Cavolini" panose="03000502040302020204" pitchFamily="66" charset="0"/>
              </a:rPr>
              <a:t>Mort : </a:t>
            </a:r>
            <a:r>
              <a:rPr lang="fr-CA" sz="1800" b="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2 mai 1519</a:t>
            </a:r>
            <a:endParaRPr lang="fr-CA" sz="1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601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40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AADE50A-AFB7-B2EB-85F7-A6A59C147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/>
          </a:bodyPr>
          <a:lstStyle/>
          <a:p>
            <a:r>
              <a:rPr lang="fr-CA" sz="4000" dirty="0">
                <a:solidFill>
                  <a:schemeClr val="bg1"/>
                </a:solidFill>
                <a:effectLst/>
                <a:latin typeface="Modern Love" panose="04090805081005020601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Contributions</a:t>
            </a:r>
            <a:endParaRPr lang="fr-CA" sz="4000" dirty="0">
              <a:solidFill>
                <a:schemeClr val="bg1"/>
              </a:solidFill>
              <a:latin typeface="Modern Love" panose="04090805081005020601" pitchFamily="82" charset="0"/>
            </a:endParaRPr>
          </a:p>
        </p:txBody>
      </p:sp>
      <p:pic>
        <p:nvPicPr>
          <p:cNvPr id="1032" name="Picture 8" descr="Les codex de Madrid">
            <a:extLst>
              <a:ext uri="{FF2B5EF4-FFF2-40B4-BE49-F238E27FC236}">
                <a16:creationId xmlns:a16="http://schemas.microsoft.com/office/drawing/2014/main" id="{8DC47B52-5F9A-F8CC-5B87-D88F097BD0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7" r="2196" b="1"/>
          <a:stretch/>
        </p:blipFill>
        <p:spPr bwMode="auto"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eonardo da Vinci, l'inventore (1 di 3)">
            <a:extLst>
              <a:ext uri="{FF2B5EF4-FFF2-40B4-BE49-F238E27FC236}">
                <a16:creationId xmlns:a16="http://schemas.microsoft.com/office/drawing/2014/main" id="{1400C1F9-3C23-2AF8-C362-5F0258066C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" r="1" b="18210"/>
          <a:stretch/>
        </p:blipFill>
        <p:spPr bwMode="auto"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38" name="Content Placeholder 1037">
            <a:extLst>
              <a:ext uri="{FF2B5EF4-FFF2-40B4-BE49-F238E27FC236}">
                <a16:creationId xmlns:a16="http://schemas.microsoft.com/office/drawing/2014/main" id="{A0339626-FB42-7C26-A6E7-FCABB3DFA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766267"/>
            <a:ext cx="5692774" cy="1077411"/>
          </a:xfrm>
        </p:spPr>
        <p:txBody>
          <a:bodyPr>
            <a:normAutofit/>
          </a:bodyPr>
          <a:lstStyle/>
          <a:p>
            <a:r>
              <a:rPr lang="fr-CA" sz="1800" dirty="0">
                <a:solidFill>
                  <a:schemeClr val="bg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Parachute, le rotor d’hélicoptère, la pompe, le marteau mécanique, l’horloge, le roulement à billes et l’odomètre</a:t>
            </a:r>
            <a:endParaRPr lang="en-US" sz="2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9450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43</Words>
  <Application>Microsoft Office PowerPoint</Application>
  <PresentationFormat>Grand écran</PresentationFormat>
  <Paragraphs>9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Brush Script MT</vt:lpstr>
      <vt:lpstr>Calibri</vt:lpstr>
      <vt:lpstr>Calibri Light</vt:lpstr>
      <vt:lpstr>Cavolini</vt:lpstr>
      <vt:lpstr>Modern Love</vt:lpstr>
      <vt:lpstr>Thème Office</vt:lpstr>
      <vt:lpstr>Léonard de Vinci</vt:lpstr>
      <vt:lpstr>Nationalité</vt:lpstr>
      <vt:lpstr>Période de temps</vt:lpstr>
      <vt:lpstr>Contributions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Léonard de Vinci</dc:title>
  <dc:creator>Larochelle Rina</dc:creator>
  <cp:lastModifiedBy>Larochelle Rina</cp:lastModifiedBy>
  <cp:revision>2</cp:revision>
  <dcterms:created xsi:type="dcterms:W3CDTF">2022-10-31T22:38:50Z</dcterms:created>
  <dcterms:modified xsi:type="dcterms:W3CDTF">2022-10-31T23:16:32Z</dcterms:modified>
</cp:coreProperties>
</file>