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635776-55FF-47E5-B815-3FADD1A74BC4}" v="550" dt="2022-12-01T17:02:20.3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A0EE4D-8CCD-4288-A161-FFDC5A55A9A0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208FCBE-9709-4BA1-950C-69EDC83AE7B6}">
      <dgm:prSet/>
      <dgm:spPr/>
      <dgm:t>
        <a:bodyPr/>
        <a:lstStyle/>
        <a:p>
          <a:r>
            <a:rPr lang="en-US"/>
            <a:t>Nom scientifique : Phtirius pubis</a:t>
          </a:r>
        </a:p>
      </dgm:t>
    </dgm:pt>
    <dgm:pt modelId="{74B17DF9-7185-45A5-86D1-64E4BE28E785}" type="parTrans" cxnId="{7EB51F0F-5F8C-4CC2-BE89-D893AD7B329B}">
      <dgm:prSet/>
      <dgm:spPr/>
      <dgm:t>
        <a:bodyPr/>
        <a:lstStyle/>
        <a:p>
          <a:endParaRPr lang="en-US"/>
        </a:p>
      </dgm:t>
    </dgm:pt>
    <dgm:pt modelId="{80C105B2-A05B-4D44-B261-86D7EDB8EE76}" type="sibTrans" cxnId="{7EB51F0F-5F8C-4CC2-BE89-D893AD7B329B}">
      <dgm:prSet/>
      <dgm:spPr/>
      <dgm:t>
        <a:bodyPr/>
        <a:lstStyle/>
        <a:p>
          <a:endParaRPr lang="en-US"/>
        </a:p>
      </dgm:t>
    </dgm:pt>
    <dgm:pt modelId="{F37F230B-695A-4CD2-A7B6-1525BA343D5C}">
      <dgm:prSet/>
      <dgm:spPr/>
      <dgm:t>
        <a:bodyPr/>
        <a:lstStyle/>
        <a:p>
          <a:r>
            <a:rPr lang="en-US"/>
            <a:t>Classification : Règne animal</a:t>
          </a:r>
        </a:p>
      </dgm:t>
    </dgm:pt>
    <dgm:pt modelId="{8DC73FC4-6B49-427D-A79D-BACD49EAD4CF}" type="parTrans" cxnId="{30EACAB7-966D-4172-8C00-1E4D0150E28D}">
      <dgm:prSet/>
      <dgm:spPr/>
      <dgm:t>
        <a:bodyPr/>
        <a:lstStyle/>
        <a:p>
          <a:endParaRPr lang="en-US"/>
        </a:p>
      </dgm:t>
    </dgm:pt>
    <dgm:pt modelId="{941DD8DF-C6A5-4C14-97DC-B94EE892D1A5}" type="sibTrans" cxnId="{30EACAB7-966D-4172-8C00-1E4D0150E28D}">
      <dgm:prSet/>
      <dgm:spPr/>
      <dgm:t>
        <a:bodyPr/>
        <a:lstStyle/>
        <a:p>
          <a:endParaRPr lang="en-US"/>
        </a:p>
      </dgm:t>
    </dgm:pt>
    <dgm:pt modelId="{045241B4-6730-44DC-BDA0-F9E76FD9037F}">
      <dgm:prSet/>
      <dgm:spPr/>
      <dgm:t>
        <a:bodyPr/>
        <a:lstStyle/>
        <a:p>
          <a:r>
            <a:rPr lang="en-US"/>
            <a:t>Nom en francais : Poux du pubis,Morpion</a:t>
          </a:r>
        </a:p>
      </dgm:t>
    </dgm:pt>
    <dgm:pt modelId="{25E65648-968F-4342-8046-3E58161C131C}" type="parTrans" cxnId="{B0545DF6-2951-40D4-B7B0-98B43878A0BA}">
      <dgm:prSet/>
      <dgm:spPr/>
      <dgm:t>
        <a:bodyPr/>
        <a:lstStyle/>
        <a:p>
          <a:endParaRPr lang="en-US"/>
        </a:p>
      </dgm:t>
    </dgm:pt>
    <dgm:pt modelId="{AA86310E-742D-464C-96FD-B838915D4430}" type="sibTrans" cxnId="{B0545DF6-2951-40D4-B7B0-98B43878A0BA}">
      <dgm:prSet/>
      <dgm:spPr/>
      <dgm:t>
        <a:bodyPr/>
        <a:lstStyle/>
        <a:p>
          <a:endParaRPr lang="en-US"/>
        </a:p>
      </dgm:t>
    </dgm:pt>
    <dgm:pt modelId="{2ABC8B2F-B7BE-49AE-848C-5CEEB8A827A6}">
      <dgm:prSet/>
      <dgm:spPr/>
      <dgm:t>
        <a:bodyPr/>
        <a:lstStyle/>
        <a:p>
          <a:r>
            <a:rPr lang="en-US"/>
            <a:t>Traitement : Crèmes lotions ou champoings</a:t>
          </a:r>
        </a:p>
      </dgm:t>
    </dgm:pt>
    <dgm:pt modelId="{2183B7E6-2E12-419E-AB35-D1C62BC343D6}" type="parTrans" cxnId="{076432EA-F286-4EFE-93B9-7F488CA08425}">
      <dgm:prSet/>
      <dgm:spPr/>
      <dgm:t>
        <a:bodyPr/>
        <a:lstStyle/>
        <a:p>
          <a:endParaRPr lang="en-US"/>
        </a:p>
      </dgm:t>
    </dgm:pt>
    <dgm:pt modelId="{C957B1BC-E5D5-4C98-9B09-95C2A915A864}" type="sibTrans" cxnId="{076432EA-F286-4EFE-93B9-7F488CA08425}">
      <dgm:prSet/>
      <dgm:spPr/>
      <dgm:t>
        <a:bodyPr/>
        <a:lstStyle/>
        <a:p>
          <a:endParaRPr lang="en-US"/>
        </a:p>
      </dgm:t>
    </dgm:pt>
    <dgm:pt modelId="{E0DD79ED-BA72-4C36-91F8-D29E2CFF7F53}" type="pres">
      <dgm:prSet presAssocID="{B4A0EE4D-8CCD-4288-A161-FFDC5A55A9A0}" presName="matrix" presStyleCnt="0">
        <dgm:presLayoutVars>
          <dgm:chMax val="1"/>
          <dgm:dir/>
          <dgm:resizeHandles val="exact"/>
        </dgm:presLayoutVars>
      </dgm:prSet>
      <dgm:spPr/>
    </dgm:pt>
    <dgm:pt modelId="{94A6F9B3-F72B-4346-8160-739A6C9EEDA1}" type="pres">
      <dgm:prSet presAssocID="{B4A0EE4D-8CCD-4288-A161-FFDC5A55A9A0}" presName="diamond" presStyleLbl="bgShp" presStyleIdx="0" presStyleCnt="1"/>
      <dgm:spPr/>
    </dgm:pt>
    <dgm:pt modelId="{5EAA2D08-D07F-416D-B91F-A891C8DC85E7}" type="pres">
      <dgm:prSet presAssocID="{B4A0EE4D-8CCD-4288-A161-FFDC5A55A9A0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4241D232-92AA-4B0D-AC05-2185FCCC0B83}" type="pres">
      <dgm:prSet presAssocID="{B4A0EE4D-8CCD-4288-A161-FFDC5A55A9A0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4092501-E674-4A00-A156-B30ADDB70E90}" type="pres">
      <dgm:prSet presAssocID="{B4A0EE4D-8CCD-4288-A161-FFDC5A55A9A0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B2AE636C-0A79-42CA-A447-1D0CB6BE36AC}" type="pres">
      <dgm:prSet presAssocID="{B4A0EE4D-8CCD-4288-A161-FFDC5A55A9A0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7EB51F0F-5F8C-4CC2-BE89-D893AD7B329B}" srcId="{B4A0EE4D-8CCD-4288-A161-FFDC5A55A9A0}" destId="{5208FCBE-9709-4BA1-950C-69EDC83AE7B6}" srcOrd="0" destOrd="0" parTransId="{74B17DF9-7185-45A5-86D1-64E4BE28E785}" sibTransId="{80C105B2-A05B-4D44-B261-86D7EDB8EE76}"/>
    <dgm:cxn modelId="{459A792B-2EAF-468A-86F5-A12AE03A1809}" type="presOf" srcId="{045241B4-6730-44DC-BDA0-F9E76FD9037F}" destId="{04092501-E674-4A00-A156-B30ADDB70E90}" srcOrd="0" destOrd="0" presId="urn:microsoft.com/office/officeart/2005/8/layout/matrix3"/>
    <dgm:cxn modelId="{9CDAB140-9334-4BF6-9DF2-4077A970972E}" type="presOf" srcId="{5208FCBE-9709-4BA1-950C-69EDC83AE7B6}" destId="{5EAA2D08-D07F-416D-B91F-A891C8DC85E7}" srcOrd="0" destOrd="0" presId="urn:microsoft.com/office/officeart/2005/8/layout/matrix3"/>
    <dgm:cxn modelId="{067A2684-28C4-4BF3-913E-E1912224B1DB}" type="presOf" srcId="{2ABC8B2F-B7BE-49AE-848C-5CEEB8A827A6}" destId="{B2AE636C-0A79-42CA-A447-1D0CB6BE36AC}" srcOrd="0" destOrd="0" presId="urn:microsoft.com/office/officeart/2005/8/layout/matrix3"/>
    <dgm:cxn modelId="{DA9F3185-EE62-401D-8A0A-DC388C8C533F}" type="presOf" srcId="{B4A0EE4D-8CCD-4288-A161-FFDC5A55A9A0}" destId="{E0DD79ED-BA72-4C36-91F8-D29E2CFF7F53}" srcOrd="0" destOrd="0" presId="urn:microsoft.com/office/officeart/2005/8/layout/matrix3"/>
    <dgm:cxn modelId="{6E1FEE99-6AEF-49EB-A355-3000AC556540}" type="presOf" srcId="{F37F230B-695A-4CD2-A7B6-1525BA343D5C}" destId="{4241D232-92AA-4B0D-AC05-2185FCCC0B83}" srcOrd="0" destOrd="0" presId="urn:microsoft.com/office/officeart/2005/8/layout/matrix3"/>
    <dgm:cxn modelId="{30EACAB7-966D-4172-8C00-1E4D0150E28D}" srcId="{B4A0EE4D-8CCD-4288-A161-FFDC5A55A9A0}" destId="{F37F230B-695A-4CD2-A7B6-1525BA343D5C}" srcOrd="1" destOrd="0" parTransId="{8DC73FC4-6B49-427D-A79D-BACD49EAD4CF}" sibTransId="{941DD8DF-C6A5-4C14-97DC-B94EE892D1A5}"/>
    <dgm:cxn modelId="{076432EA-F286-4EFE-93B9-7F488CA08425}" srcId="{B4A0EE4D-8CCD-4288-A161-FFDC5A55A9A0}" destId="{2ABC8B2F-B7BE-49AE-848C-5CEEB8A827A6}" srcOrd="3" destOrd="0" parTransId="{2183B7E6-2E12-419E-AB35-D1C62BC343D6}" sibTransId="{C957B1BC-E5D5-4C98-9B09-95C2A915A864}"/>
    <dgm:cxn modelId="{B0545DF6-2951-40D4-B7B0-98B43878A0BA}" srcId="{B4A0EE4D-8CCD-4288-A161-FFDC5A55A9A0}" destId="{045241B4-6730-44DC-BDA0-F9E76FD9037F}" srcOrd="2" destOrd="0" parTransId="{25E65648-968F-4342-8046-3E58161C131C}" sibTransId="{AA86310E-742D-464C-96FD-B838915D4430}"/>
    <dgm:cxn modelId="{8A2FEDB9-EF97-4258-A534-F8CF1BB9750A}" type="presParOf" srcId="{E0DD79ED-BA72-4C36-91F8-D29E2CFF7F53}" destId="{94A6F9B3-F72B-4346-8160-739A6C9EEDA1}" srcOrd="0" destOrd="0" presId="urn:microsoft.com/office/officeart/2005/8/layout/matrix3"/>
    <dgm:cxn modelId="{B03F78CD-40E3-47F4-A03A-DF1D8E60F50C}" type="presParOf" srcId="{E0DD79ED-BA72-4C36-91F8-D29E2CFF7F53}" destId="{5EAA2D08-D07F-416D-B91F-A891C8DC85E7}" srcOrd="1" destOrd="0" presId="urn:microsoft.com/office/officeart/2005/8/layout/matrix3"/>
    <dgm:cxn modelId="{6FD69559-9715-4553-AADA-E96756EABD83}" type="presParOf" srcId="{E0DD79ED-BA72-4C36-91F8-D29E2CFF7F53}" destId="{4241D232-92AA-4B0D-AC05-2185FCCC0B83}" srcOrd="2" destOrd="0" presId="urn:microsoft.com/office/officeart/2005/8/layout/matrix3"/>
    <dgm:cxn modelId="{FC4E5D95-6AE6-4191-9C16-D93FAF5A95BE}" type="presParOf" srcId="{E0DD79ED-BA72-4C36-91F8-D29E2CFF7F53}" destId="{04092501-E674-4A00-A156-B30ADDB70E90}" srcOrd="3" destOrd="0" presId="urn:microsoft.com/office/officeart/2005/8/layout/matrix3"/>
    <dgm:cxn modelId="{DB4F53B7-4E45-49EB-8C97-03729730CB93}" type="presParOf" srcId="{E0DD79ED-BA72-4C36-91F8-D29E2CFF7F53}" destId="{B2AE636C-0A79-42CA-A447-1D0CB6BE36AC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602775-B8C9-42DB-A078-AEB8B8EDFB09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5918AB0-C383-464B-8DA7-4FE774463EF8}">
      <dgm:prSet/>
      <dgm:spPr/>
      <dgm:t>
        <a:bodyPr/>
        <a:lstStyle/>
        <a:p>
          <a:r>
            <a:rPr lang="en-US"/>
            <a:t>Nom scientifique : Chlamydia trachomatis</a:t>
          </a:r>
        </a:p>
      </dgm:t>
    </dgm:pt>
    <dgm:pt modelId="{8E18AC08-E5ED-41B1-8A68-6DA15C5A1C11}" type="parTrans" cxnId="{C8ADF844-D634-4D59-9066-68C90BA2A79B}">
      <dgm:prSet/>
      <dgm:spPr/>
      <dgm:t>
        <a:bodyPr/>
        <a:lstStyle/>
        <a:p>
          <a:endParaRPr lang="en-US"/>
        </a:p>
      </dgm:t>
    </dgm:pt>
    <dgm:pt modelId="{342C54CF-16E7-4B15-83EC-E885D82727FD}" type="sibTrans" cxnId="{C8ADF844-D634-4D59-9066-68C90BA2A79B}">
      <dgm:prSet/>
      <dgm:spPr/>
      <dgm:t>
        <a:bodyPr/>
        <a:lstStyle/>
        <a:p>
          <a:endParaRPr lang="en-US"/>
        </a:p>
      </dgm:t>
    </dgm:pt>
    <dgm:pt modelId="{91587C3C-A603-4995-A90F-5D2329068CE7}">
      <dgm:prSet/>
      <dgm:spPr/>
      <dgm:t>
        <a:bodyPr/>
        <a:lstStyle/>
        <a:p>
          <a:r>
            <a:rPr lang="en-US"/>
            <a:t>Classification : Règne des monères</a:t>
          </a:r>
        </a:p>
      </dgm:t>
    </dgm:pt>
    <dgm:pt modelId="{B7B8EF89-8F87-462C-B89D-B6F0D870DB6C}" type="parTrans" cxnId="{5BFF095B-980D-4ABF-9FA1-D6CED56F2667}">
      <dgm:prSet/>
      <dgm:spPr/>
      <dgm:t>
        <a:bodyPr/>
        <a:lstStyle/>
        <a:p>
          <a:endParaRPr lang="en-US"/>
        </a:p>
      </dgm:t>
    </dgm:pt>
    <dgm:pt modelId="{9C44E909-AC54-4828-9E75-C376E651C734}" type="sibTrans" cxnId="{5BFF095B-980D-4ABF-9FA1-D6CED56F2667}">
      <dgm:prSet/>
      <dgm:spPr/>
      <dgm:t>
        <a:bodyPr/>
        <a:lstStyle/>
        <a:p>
          <a:endParaRPr lang="en-US"/>
        </a:p>
      </dgm:t>
    </dgm:pt>
    <dgm:pt modelId="{E6359879-638B-4BAB-B574-57BB46442E10}">
      <dgm:prSet/>
      <dgm:spPr/>
      <dgm:t>
        <a:bodyPr/>
        <a:lstStyle/>
        <a:p>
          <a:r>
            <a:rPr lang="en-US"/>
            <a:t>Nom en francais :clamydiose génital</a:t>
          </a:r>
        </a:p>
      </dgm:t>
    </dgm:pt>
    <dgm:pt modelId="{C1EF995D-FC7B-4717-90FF-04CCB8C14BAC}" type="parTrans" cxnId="{DF05CAA2-E232-4CFA-8726-BE27EFE5DF6D}">
      <dgm:prSet/>
      <dgm:spPr/>
      <dgm:t>
        <a:bodyPr/>
        <a:lstStyle/>
        <a:p>
          <a:endParaRPr lang="en-US"/>
        </a:p>
      </dgm:t>
    </dgm:pt>
    <dgm:pt modelId="{24499CAF-CB59-42F6-8ACA-114854CFA3A6}" type="sibTrans" cxnId="{DF05CAA2-E232-4CFA-8726-BE27EFE5DF6D}">
      <dgm:prSet/>
      <dgm:spPr/>
      <dgm:t>
        <a:bodyPr/>
        <a:lstStyle/>
        <a:p>
          <a:endParaRPr lang="en-US"/>
        </a:p>
      </dgm:t>
    </dgm:pt>
    <dgm:pt modelId="{E091935D-9A11-4BE1-8745-B6F76B104DE8}">
      <dgm:prSet/>
      <dgm:spPr/>
      <dgm:t>
        <a:bodyPr/>
        <a:lstStyle/>
        <a:p>
          <a:r>
            <a:rPr lang="en-US"/>
            <a:t>Traitement : Antibiotique</a:t>
          </a:r>
        </a:p>
      </dgm:t>
    </dgm:pt>
    <dgm:pt modelId="{0628B429-DF2C-4D33-ABCB-E2F28FD156F5}" type="parTrans" cxnId="{63E8EEA0-8085-4FEB-AA2F-BAA3E2011BAF}">
      <dgm:prSet/>
      <dgm:spPr/>
      <dgm:t>
        <a:bodyPr/>
        <a:lstStyle/>
        <a:p>
          <a:endParaRPr lang="en-US"/>
        </a:p>
      </dgm:t>
    </dgm:pt>
    <dgm:pt modelId="{80BF2556-D875-4203-9BB6-F874C3A08359}" type="sibTrans" cxnId="{63E8EEA0-8085-4FEB-AA2F-BAA3E2011BAF}">
      <dgm:prSet/>
      <dgm:spPr/>
      <dgm:t>
        <a:bodyPr/>
        <a:lstStyle/>
        <a:p>
          <a:endParaRPr lang="en-US"/>
        </a:p>
      </dgm:t>
    </dgm:pt>
    <dgm:pt modelId="{85BF3AA5-6830-4977-AD34-FF9E727AE780}" type="pres">
      <dgm:prSet presAssocID="{A6602775-B8C9-42DB-A078-AEB8B8EDFB09}" presName="outerComposite" presStyleCnt="0">
        <dgm:presLayoutVars>
          <dgm:chMax val="5"/>
          <dgm:dir/>
          <dgm:resizeHandles val="exact"/>
        </dgm:presLayoutVars>
      </dgm:prSet>
      <dgm:spPr/>
    </dgm:pt>
    <dgm:pt modelId="{56152FDE-C997-4435-A207-EA125A7F7C45}" type="pres">
      <dgm:prSet presAssocID="{A6602775-B8C9-42DB-A078-AEB8B8EDFB09}" presName="dummyMaxCanvas" presStyleCnt="0">
        <dgm:presLayoutVars/>
      </dgm:prSet>
      <dgm:spPr/>
    </dgm:pt>
    <dgm:pt modelId="{E7172569-F88D-4115-AE2B-919AE7FA5EE9}" type="pres">
      <dgm:prSet presAssocID="{A6602775-B8C9-42DB-A078-AEB8B8EDFB09}" presName="FourNodes_1" presStyleLbl="node1" presStyleIdx="0" presStyleCnt="4">
        <dgm:presLayoutVars>
          <dgm:bulletEnabled val="1"/>
        </dgm:presLayoutVars>
      </dgm:prSet>
      <dgm:spPr/>
    </dgm:pt>
    <dgm:pt modelId="{108224FE-D8EB-48F4-B71F-5A87A5177BB0}" type="pres">
      <dgm:prSet presAssocID="{A6602775-B8C9-42DB-A078-AEB8B8EDFB09}" presName="FourNodes_2" presStyleLbl="node1" presStyleIdx="1" presStyleCnt="4">
        <dgm:presLayoutVars>
          <dgm:bulletEnabled val="1"/>
        </dgm:presLayoutVars>
      </dgm:prSet>
      <dgm:spPr/>
    </dgm:pt>
    <dgm:pt modelId="{F1023982-E0EB-42C0-9774-9D8FCF734805}" type="pres">
      <dgm:prSet presAssocID="{A6602775-B8C9-42DB-A078-AEB8B8EDFB09}" presName="FourNodes_3" presStyleLbl="node1" presStyleIdx="2" presStyleCnt="4">
        <dgm:presLayoutVars>
          <dgm:bulletEnabled val="1"/>
        </dgm:presLayoutVars>
      </dgm:prSet>
      <dgm:spPr/>
    </dgm:pt>
    <dgm:pt modelId="{177536E2-ADAA-48B8-946D-C9803CD7BFEB}" type="pres">
      <dgm:prSet presAssocID="{A6602775-B8C9-42DB-A078-AEB8B8EDFB09}" presName="FourNodes_4" presStyleLbl="node1" presStyleIdx="3" presStyleCnt="4">
        <dgm:presLayoutVars>
          <dgm:bulletEnabled val="1"/>
        </dgm:presLayoutVars>
      </dgm:prSet>
      <dgm:spPr/>
    </dgm:pt>
    <dgm:pt modelId="{ACA5CB84-E33D-4E7E-93AB-2C85706A95CB}" type="pres">
      <dgm:prSet presAssocID="{A6602775-B8C9-42DB-A078-AEB8B8EDFB09}" presName="FourConn_1-2" presStyleLbl="fgAccFollowNode1" presStyleIdx="0" presStyleCnt="3">
        <dgm:presLayoutVars>
          <dgm:bulletEnabled val="1"/>
        </dgm:presLayoutVars>
      </dgm:prSet>
      <dgm:spPr/>
    </dgm:pt>
    <dgm:pt modelId="{96691F17-BB9C-4578-9B30-6E880DBCCB36}" type="pres">
      <dgm:prSet presAssocID="{A6602775-B8C9-42DB-A078-AEB8B8EDFB09}" presName="FourConn_2-3" presStyleLbl="fgAccFollowNode1" presStyleIdx="1" presStyleCnt="3">
        <dgm:presLayoutVars>
          <dgm:bulletEnabled val="1"/>
        </dgm:presLayoutVars>
      </dgm:prSet>
      <dgm:spPr/>
    </dgm:pt>
    <dgm:pt modelId="{61E148EA-904D-4007-9A17-9BDC10304AA3}" type="pres">
      <dgm:prSet presAssocID="{A6602775-B8C9-42DB-A078-AEB8B8EDFB09}" presName="FourConn_3-4" presStyleLbl="fgAccFollowNode1" presStyleIdx="2" presStyleCnt="3">
        <dgm:presLayoutVars>
          <dgm:bulletEnabled val="1"/>
        </dgm:presLayoutVars>
      </dgm:prSet>
      <dgm:spPr/>
    </dgm:pt>
    <dgm:pt modelId="{E723B021-91A5-4532-B655-452A1931D2E2}" type="pres">
      <dgm:prSet presAssocID="{A6602775-B8C9-42DB-A078-AEB8B8EDFB09}" presName="FourNodes_1_text" presStyleLbl="node1" presStyleIdx="3" presStyleCnt="4">
        <dgm:presLayoutVars>
          <dgm:bulletEnabled val="1"/>
        </dgm:presLayoutVars>
      </dgm:prSet>
      <dgm:spPr/>
    </dgm:pt>
    <dgm:pt modelId="{D9896E81-43EF-4D8D-A56B-84AF778CA282}" type="pres">
      <dgm:prSet presAssocID="{A6602775-B8C9-42DB-A078-AEB8B8EDFB09}" presName="FourNodes_2_text" presStyleLbl="node1" presStyleIdx="3" presStyleCnt="4">
        <dgm:presLayoutVars>
          <dgm:bulletEnabled val="1"/>
        </dgm:presLayoutVars>
      </dgm:prSet>
      <dgm:spPr/>
    </dgm:pt>
    <dgm:pt modelId="{07EBE8DC-E4AB-48FE-9BB2-73FFDF76B338}" type="pres">
      <dgm:prSet presAssocID="{A6602775-B8C9-42DB-A078-AEB8B8EDFB09}" presName="FourNodes_3_text" presStyleLbl="node1" presStyleIdx="3" presStyleCnt="4">
        <dgm:presLayoutVars>
          <dgm:bulletEnabled val="1"/>
        </dgm:presLayoutVars>
      </dgm:prSet>
      <dgm:spPr/>
    </dgm:pt>
    <dgm:pt modelId="{CCB79D4F-D69F-4A0F-85A4-BA1BFE3F2E90}" type="pres">
      <dgm:prSet presAssocID="{A6602775-B8C9-42DB-A078-AEB8B8EDFB09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7715E813-B6AC-4BB8-BCC9-B55740A275D0}" type="presOf" srcId="{45918AB0-C383-464B-8DA7-4FE774463EF8}" destId="{E723B021-91A5-4532-B655-452A1931D2E2}" srcOrd="1" destOrd="0" presId="urn:microsoft.com/office/officeart/2005/8/layout/vProcess5"/>
    <dgm:cxn modelId="{16BA0A35-C8AF-4041-8773-58B8C4ACF09F}" type="presOf" srcId="{E091935D-9A11-4BE1-8745-B6F76B104DE8}" destId="{177536E2-ADAA-48B8-946D-C9803CD7BFEB}" srcOrd="0" destOrd="0" presId="urn:microsoft.com/office/officeart/2005/8/layout/vProcess5"/>
    <dgm:cxn modelId="{5BFF095B-980D-4ABF-9FA1-D6CED56F2667}" srcId="{A6602775-B8C9-42DB-A078-AEB8B8EDFB09}" destId="{91587C3C-A603-4995-A90F-5D2329068CE7}" srcOrd="1" destOrd="0" parTransId="{B7B8EF89-8F87-462C-B89D-B6F0D870DB6C}" sibTransId="{9C44E909-AC54-4828-9E75-C376E651C734}"/>
    <dgm:cxn modelId="{C8ADF844-D634-4D59-9066-68C90BA2A79B}" srcId="{A6602775-B8C9-42DB-A078-AEB8B8EDFB09}" destId="{45918AB0-C383-464B-8DA7-4FE774463EF8}" srcOrd="0" destOrd="0" parTransId="{8E18AC08-E5ED-41B1-8A68-6DA15C5A1C11}" sibTransId="{342C54CF-16E7-4B15-83EC-E885D82727FD}"/>
    <dgm:cxn modelId="{0DA0DE4A-83AB-4273-A55A-452272833251}" type="presOf" srcId="{45918AB0-C383-464B-8DA7-4FE774463EF8}" destId="{E7172569-F88D-4115-AE2B-919AE7FA5EE9}" srcOrd="0" destOrd="0" presId="urn:microsoft.com/office/officeart/2005/8/layout/vProcess5"/>
    <dgm:cxn modelId="{DC226354-BBED-46D1-BEF9-339EB29DFE15}" type="presOf" srcId="{A6602775-B8C9-42DB-A078-AEB8B8EDFB09}" destId="{85BF3AA5-6830-4977-AD34-FF9E727AE780}" srcOrd="0" destOrd="0" presId="urn:microsoft.com/office/officeart/2005/8/layout/vProcess5"/>
    <dgm:cxn modelId="{F2134A74-365B-4D8B-B63A-A107AC93C7FA}" type="presOf" srcId="{E091935D-9A11-4BE1-8745-B6F76B104DE8}" destId="{CCB79D4F-D69F-4A0F-85A4-BA1BFE3F2E90}" srcOrd="1" destOrd="0" presId="urn:microsoft.com/office/officeart/2005/8/layout/vProcess5"/>
    <dgm:cxn modelId="{CF85B385-EE0C-4C2D-95B1-00C1269A237A}" type="presOf" srcId="{9C44E909-AC54-4828-9E75-C376E651C734}" destId="{96691F17-BB9C-4578-9B30-6E880DBCCB36}" srcOrd="0" destOrd="0" presId="urn:microsoft.com/office/officeart/2005/8/layout/vProcess5"/>
    <dgm:cxn modelId="{63E8EEA0-8085-4FEB-AA2F-BAA3E2011BAF}" srcId="{A6602775-B8C9-42DB-A078-AEB8B8EDFB09}" destId="{E091935D-9A11-4BE1-8745-B6F76B104DE8}" srcOrd="3" destOrd="0" parTransId="{0628B429-DF2C-4D33-ABCB-E2F28FD156F5}" sibTransId="{80BF2556-D875-4203-9BB6-F874C3A08359}"/>
    <dgm:cxn modelId="{DF05CAA2-E232-4CFA-8726-BE27EFE5DF6D}" srcId="{A6602775-B8C9-42DB-A078-AEB8B8EDFB09}" destId="{E6359879-638B-4BAB-B574-57BB46442E10}" srcOrd="2" destOrd="0" parTransId="{C1EF995D-FC7B-4717-90FF-04CCB8C14BAC}" sibTransId="{24499CAF-CB59-42F6-8ACA-114854CFA3A6}"/>
    <dgm:cxn modelId="{BD2A5ACA-9BEF-4DEA-950A-9FC233E75BA9}" type="presOf" srcId="{342C54CF-16E7-4B15-83EC-E885D82727FD}" destId="{ACA5CB84-E33D-4E7E-93AB-2C85706A95CB}" srcOrd="0" destOrd="0" presId="urn:microsoft.com/office/officeart/2005/8/layout/vProcess5"/>
    <dgm:cxn modelId="{0B87B5E1-9D7B-42E1-97C4-E5328F225457}" type="presOf" srcId="{91587C3C-A603-4995-A90F-5D2329068CE7}" destId="{108224FE-D8EB-48F4-B71F-5A87A5177BB0}" srcOrd="0" destOrd="0" presId="urn:microsoft.com/office/officeart/2005/8/layout/vProcess5"/>
    <dgm:cxn modelId="{D60A40E4-FE57-4541-8ED0-38495EDCC89F}" type="presOf" srcId="{E6359879-638B-4BAB-B574-57BB46442E10}" destId="{07EBE8DC-E4AB-48FE-9BB2-73FFDF76B338}" srcOrd="1" destOrd="0" presId="urn:microsoft.com/office/officeart/2005/8/layout/vProcess5"/>
    <dgm:cxn modelId="{E22202F7-7F95-4383-AD73-49D6047D3692}" type="presOf" srcId="{91587C3C-A603-4995-A90F-5D2329068CE7}" destId="{D9896E81-43EF-4D8D-A56B-84AF778CA282}" srcOrd="1" destOrd="0" presId="urn:microsoft.com/office/officeart/2005/8/layout/vProcess5"/>
    <dgm:cxn modelId="{32B31DFB-1A96-4E35-87DD-8252D4092E14}" type="presOf" srcId="{E6359879-638B-4BAB-B574-57BB46442E10}" destId="{F1023982-E0EB-42C0-9774-9D8FCF734805}" srcOrd="0" destOrd="0" presId="urn:microsoft.com/office/officeart/2005/8/layout/vProcess5"/>
    <dgm:cxn modelId="{E24D2CFF-0065-439B-B334-6A3747D4C9F2}" type="presOf" srcId="{24499CAF-CB59-42F6-8ACA-114854CFA3A6}" destId="{61E148EA-904D-4007-9A17-9BDC10304AA3}" srcOrd="0" destOrd="0" presId="urn:microsoft.com/office/officeart/2005/8/layout/vProcess5"/>
    <dgm:cxn modelId="{B6689EC6-3858-4BDB-94B3-3A8FB35733D5}" type="presParOf" srcId="{85BF3AA5-6830-4977-AD34-FF9E727AE780}" destId="{56152FDE-C997-4435-A207-EA125A7F7C45}" srcOrd="0" destOrd="0" presId="urn:microsoft.com/office/officeart/2005/8/layout/vProcess5"/>
    <dgm:cxn modelId="{B206142C-3FBC-44DB-BB25-6075FD2086D9}" type="presParOf" srcId="{85BF3AA5-6830-4977-AD34-FF9E727AE780}" destId="{E7172569-F88D-4115-AE2B-919AE7FA5EE9}" srcOrd="1" destOrd="0" presId="urn:microsoft.com/office/officeart/2005/8/layout/vProcess5"/>
    <dgm:cxn modelId="{729EE5A3-E403-494D-9D5F-0C7F42AF9301}" type="presParOf" srcId="{85BF3AA5-6830-4977-AD34-FF9E727AE780}" destId="{108224FE-D8EB-48F4-B71F-5A87A5177BB0}" srcOrd="2" destOrd="0" presId="urn:microsoft.com/office/officeart/2005/8/layout/vProcess5"/>
    <dgm:cxn modelId="{44E2B6E3-5CBB-4DCD-A683-90FF416C995E}" type="presParOf" srcId="{85BF3AA5-6830-4977-AD34-FF9E727AE780}" destId="{F1023982-E0EB-42C0-9774-9D8FCF734805}" srcOrd="3" destOrd="0" presId="urn:microsoft.com/office/officeart/2005/8/layout/vProcess5"/>
    <dgm:cxn modelId="{D5D73AD5-ACD9-4701-AC0B-7B7B7B5A7ED8}" type="presParOf" srcId="{85BF3AA5-6830-4977-AD34-FF9E727AE780}" destId="{177536E2-ADAA-48B8-946D-C9803CD7BFEB}" srcOrd="4" destOrd="0" presId="urn:microsoft.com/office/officeart/2005/8/layout/vProcess5"/>
    <dgm:cxn modelId="{6AD9B33F-491E-4CFB-80EC-8034B6DC6F13}" type="presParOf" srcId="{85BF3AA5-6830-4977-AD34-FF9E727AE780}" destId="{ACA5CB84-E33D-4E7E-93AB-2C85706A95CB}" srcOrd="5" destOrd="0" presId="urn:microsoft.com/office/officeart/2005/8/layout/vProcess5"/>
    <dgm:cxn modelId="{35333DEC-DD98-46FF-9769-3B171BD267B8}" type="presParOf" srcId="{85BF3AA5-6830-4977-AD34-FF9E727AE780}" destId="{96691F17-BB9C-4578-9B30-6E880DBCCB36}" srcOrd="6" destOrd="0" presId="urn:microsoft.com/office/officeart/2005/8/layout/vProcess5"/>
    <dgm:cxn modelId="{ED0BDD4E-1FBB-455B-A29A-0C4BE1C51D0E}" type="presParOf" srcId="{85BF3AA5-6830-4977-AD34-FF9E727AE780}" destId="{61E148EA-904D-4007-9A17-9BDC10304AA3}" srcOrd="7" destOrd="0" presId="urn:microsoft.com/office/officeart/2005/8/layout/vProcess5"/>
    <dgm:cxn modelId="{FCBBE249-88F0-49D7-98C9-7B667694F450}" type="presParOf" srcId="{85BF3AA5-6830-4977-AD34-FF9E727AE780}" destId="{E723B021-91A5-4532-B655-452A1931D2E2}" srcOrd="8" destOrd="0" presId="urn:microsoft.com/office/officeart/2005/8/layout/vProcess5"/>
    <dgm:cxn modelId="{BC21F14B-E1E8-495D-B924-B5E6B12EC2CE}" type="presParOf" srcId="{85BF3AA5-6830-4977-AD34-FF9E727AE780}" destId="{D9896E81-43EF-4D8D-A56B-84AF778CA282}" srcOrd="9" destOrd="0" presId="urn:microsoft.com/office/officeart/2005/8/layout/vProcess5"/>
    <dgm:cxn modelId="{E0C863C6-0011-4270-BD01-E1FFE285CF97}" type="presParOf" srcId="{85BF3AA5-6830-4977-AD34-FF9E727AE780}" destId="{07EBE8DC-E4AB-48FE-9BB2-73FFDF76B338}" srcOrd="10" destOrd="0" presId="urn:microsoft.com/office/officeart/2005/8/layout/vProcess5"/>
    <dgm:cxn modelId="{9E24E98E-351C-40D6-B512-961DB533DA0A}" type="presParOf" srcId="{85BF3AA5-6830-4977-AD34-FF9E727AE780}" destId="{CCB79D4F-D69F-4A0F-85A4-BA1BFE3F2E90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7CBA9D-B55A-49B8-B7F0-C719A3131BE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6AAD78F-5288-4EBF-9770-8822C91E4350}">
      <dgm:prSet/>
      <dgm:spPr/>
      <dgm:t>
        <a:bodyPr/>
        <a:lstStyle/>
        <a:p>
          <a:r>
            <a:rPr lang="en-US"/>
            <a:t>Nom scientifique : VPH</a:t>
          </a:r>
        </a:p>
      </dgm:t>
    </dgm:pt>
    <dgm:pt modelId="{EDE5779D-4926-46DE-B865-94645E2EACDC}" type="parTrans" cxnId="{0228E4F4-48F8-48CA-B999-37DEAD284101}">
      <dgm:prSet/>
      <dgm:spPr/>
      <dgm:t>
        <a:bodyPr/>
        <a:lstStyle/>
        <a:p>
          <a:endParaRPr lang="en-US"/>
        </a:p>
      </dgm:t>
    </dgm:pt>
    <dgm:pt modelId="{5E7652E2-E421-4541-A106-0DE29DE31E0F}" type="sibTrans" cxnId="{0228E4F4-48F8-48CA-B999-37DEAD284101}">
      <dgm:prSet/>
      <dgm:spPr/>
      <dgm:t>
        <a:bodyPr/>
        <a:lstStyle/>
        <a:p>
          <a:endParaRPr lang="en-US"/>
        </a:p>
      </dgm:t>
    </dgm:pt>
    <dgm:pt modelId="{EEC6CE3F-7D28-4B25-92B8-460F08408F1C}">
      <dgm:prSet/>
      <dgm:spPr/>
      <dgm:t>
        <a:bodyPr/>
        <a:lstStyle/>
        <a:p>
          <a:r>
            <a:rPr lang="en-US"/>
            <a:t>Classification : Virus</a:t>
          </a:r>
        </a:p>
      </dgm:t>
    </dgm:pt>
    <dgm:pt modelId="{EDFF990B-7373-412A-95C4-432D1E45A2AB}" type="parTrans" cxnId="{110E77AF-BCAF-4DD2-BEE6-9163A58040EA}">
      <dgm:prSet/>
      <dgm:spPr/>
      <dgm:t>
        <a:bodyPr/>
        <a:lstStyle/>
        <a:p>
          <a:endParaRPr lang="en-US"/>
        </a:p>
      </dgm:t>
    </dgm:pt>
    <dgm:pt modelId="{00171284-2405-47ED-AAAD-0F17A15D6EC3}" type="sibTrans" cxnId="{110E77AF-BCAF-4DD2-BEE6-9163A58040EA}">
      <dgm:prSet/>
      <dgm:spPr/>
      <dgm:t>
        <a:bodyPr/>
        <a:lstStyle/>
        <a:p>
          <a:endParaRPr lang="en-US"/>
        </a:p>
      </dgm:t>
    </dgm:pt>
    <dgm:pt modelId="{466CA724-9C0E-4003-9593-3EB5F8E94E5C}">
      <dgm:prSet/>
      <dgm:spPr/>
      <dgm:t>
        <a:bodyPr/>
        <a:lstStyle/>
        <a:p>
          <a:r>
            <a:rPr lang="en-US"/>
            <a:t>Nom en francais : Condylome, Virus du papilome humain</a:t>
          </a:r>
        </a:p>
      </dgm:t>
    </dgm:pt>
    <dgm:pt modelId="{44C0F3C5-6C7B-44A8-9D36-313E50F51277}" type="parTrans" cxnId="{2C453E71-913F-4A41-A57F-231141C93EB6}">
      <dgm:prSet/>
      <dgm:spPr/>
      <dgm:t>
        <a:bodyPr/>
        <a:lstStyle/>
        <a:p>
          <a:endParaRPr lang="en-US"/>
        </a:p>
      </dgm:t>
    </dgm:pt>
    <dgm:pt modelId="{7EA2D7EC-BEA7-4F35-9A9C-5BBA988C4796}" type="sibTrans" cxnId="{2C453E71-913F-4A41-A57F-231141C93EB6}">
      <dgm:prSet/>
      <dgm:spPr/>
      <dgm:t>
        <a:bodyPr/>
        <a:lstStyle/>
        <a:p>
          <a:endParaRPr lang="en-US"/>
        </a:p>
      </dgm:t>
    </dgm:pt>
    <dgm:pt modelId="{E0A783F5-8C92-42CA-9AC3-DB7458C46124}">
      <dgm:prSet/>
      <dgm:spPr/>
      <dgm:t>
        <a:bodyPr/>
        <a:lstStyle/>
        <a:p>
          <a:r>
            <a:rPr lang="en-US"/>
            <a:t>Traitement : Cryothérapie (azote liquide) , crèmes</a:t>
          </a:r>
        </a:p>
      </dgm:t>
    </dgm:pt>
    <dgm:pt modelId="{A3ED900A-3B2F-491D-BA25-C25B12B34CBC}" type="parTrans" cxnId="{733CF2FB-0700-4C14-BC7B-68113DFB9309}">
      <dgm:prSet/>
      <dgm:spPr/>
      <dgm:t>
        <a:bodyPr/>
        <a:lstStyle/>
        <a:p>
          <a:endParaRPr lang="en-US"/>
        </a:p>
      </dgm:t>
    </dgm:pt>
    <dgm:pt modelId="{7640571A-F404-4668-B464-C9F9E8906DB1}" type="sibTrans" cxnId="{733CF2FB-0700-4C14-BC7B-68113DFB9309}">
      <dgm:prSet/>
      <dgm:spPr/>
      <dgm:t>
        <a:bodyPr/>
        <a:lstStyle/>
        <a:p>
          <a:endParaRPr lang="en-US"/>
        </a:p>
      </dgm:t>
    </dgm:pt>
    <dgm:pt modelId="{A1A65187-31D3-4B8A-8FFE-C9E4CCE0E265}" type="pres">
      <dgm:prSet presAssocID="{447CBA9D-B55A-49B8-B7F0-C719A3131BED}" presName="linear" presStyleCnt="0">
        <dgm:presLayoutVars>
          <dgm:animLvl val="lvl"/>
          <dgm:resizeHandles val="exact"/>
        </dgm:presLayoutVars>
      </dgm:prSet>
      <dgm:spPr/>
    </dgm:pt>
    <dgm:pt modelId="{A041909D-CDE0-4142-8688-14FBC73D62E5}" type="pres">
      <dgm:prSet presAssocID="{86AAD78F-5288-4EBF-9770-8822C91E435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1FED41D-3EBF-439E-AB3D-C8EBEED8BC38}" type="pres">
      <dgm:prSet presAssocID="{5E7652E2-E421-4541-A106-0DE29DE31E0F}" presName="spacer" presStyleCnt="0"/>
      <dgm:spPr/>
    </dgm:pt>
    <dgm:pt modelId="{A45E9F13-0A01-4F80-A6B4-6D28AF2C8854}" type="pres">
      <dgm:prSet presAssocID="{EEC6CE3F-7D28-4B25-92B8-460F08408F1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4DC586C-8018-40AF-AA73-2443F57947BB}" type="pres">
      <dgm:prSet presAssocID="{00171284-2405-47ED-AAAD-0F17A15D6EC3}" presName="spacer" presStyleCnt="0"/>
      <dgm:spPr/>
    </dgm:pt>
    <dgm:pt modelId="{E3F5852E-172D-468E-B20E-A702A2C81AE8}" type="pres">
      <dgm:prSet presAssocID="{466CA724-9C0E-4003-9593-3EB5F8E94E5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21C0062C-3FC1-4752-8736-2BBFF09021EB}" type="pres">
      <dgm:prSet presAssocID="{7EA2D7EC-BEA7-4F35-9A9C-5BBA988C4796}" presName="spacer" presStyleCnt="0"/>
      <dgm:spPr/>
    </dgm:pt>
    <dgm:pt modelId="{D14A4C19-1F98-4F30-BD8F-97001473D892}" type="pres">
      <dgm:prSet presAssocID="{E0A783F5-8C92-42CA-9AC3-DB7458C4612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C453E71-913F-4A41-A57F-231141C93EB6}" srcId="{447CBA9D-B55A-49B8-B7F0-C719A3131BED}" destId="{466CA724-9C0E-4003-9593-3EB5F8E94E5C}" srcOrd="2" destOrd="0" parTransId="{44C0F3C5-6C7B-44A8-9D36-313E50F51277}" sibTransId="{7EA2D7EC-BEA7-4F35-9A9C-5BBA988C4796}"/>
    <dgm:cxn modelId="{9A90F778-99EB-4B09-98B8-106B5DF28409}" type="presOf" srcId="{447CBA9D-B55A-49B8-B7F0-C719A3131BED}" destId="{A1A65187-31D3-4B8A-8FFE-C9E4CCE0E265}" srcOrd="0" destOrd="0" presId="urn:microsoft.com/office/officeart/2005/8/layout/vList2"/>
    <dgm:cxn modelId="{3D4A5D59-23E3-49D7-9C66-A3DF66BBC628}" type="presOf" srcId="{466CA724-9C0E-4003-9593-3EB5F8E94E5C}" destId="{E3F5852E-172D-468E-B20E-A702A2C81AE8}" srcOrd="0" destOrd="0" presId="urn:microsoft.com/office/officeart/2005/8/layout/vList2"/>
    <dgm:cxn modelId="{B093CA7B-F54D-4979-B369-32104369207B}" type="presOf" srcId="{86AAD78F-5288-4EBF-9770-8822C91E4350}" destId="{A041909D-CDE0-4142-8688-14FBC73D62E5}" srcOrd="0" destOrd="0" presId="urn:microsoft.com/office/officeart/2005/8/layout/vList2"/>
    <dgm:cxn modelId="{110E77AF-BCAF-4DD2-BEE6-9163A58040EA}" srcId="{447CBA9D-B55A-49B8-B7F0-C719A3131BED}" destId="{EEC6CE3F-7D28-4B25-92B8-460F08408F1C}" srcOrd="1" destOrd="0" parTransId="{EDFF990B-7373-412A-95C4-432D1E45A2AB}" sibTransId="{00171284-2405-47ED-AAAD-0F17A15D6EC3}"/>
    <dgm:cxn modelId="{5729F7C3-93AF-4EAD-89E1-E14A3DB8E5B9}" type="presOf" srcId="{EEC6CE3F-7D28-4B25-92B8-460F08408F1C}" destId="{A45E9F13-0A01-4F80-A6B4-6D28AF2C8854}" srcOrd="0" destOrd="0" presId="urn:microsoft.com/office/officeart/2005/8/layout/vList2"/>
    <dgm:cxn modelId="{73C369D2-960D-4E32-8378-349A31996914}" type="presOf" srcId="{E0A783F5-8C92-42CA-9AC3-DB7458C46124}" destId="{D14A4C19-1F98-4F30-BD8F-97001473D892}" srcOrd="0" destOrd="0" presId="urn:microsoft.com/office/officeart/2005/8/layout/vList2"/>
    <dgm:cxn modelId="{0228E4F4-48F8-48CA-B999-37DEAD284101}" srcId="{447CBA9D-B55A-49B8-B7F0-C719A3131BED}" destId="{86AAD78F-5288-4EBF-9770-8822C91E4350}" srcOrd="0" destOrd="0" parTransId="{EDE5779D-4926-46DE-B865-94645E2EACDC}" sibTransId="{5E7652E2-E421-4541-A106-0DE29DE31E0F}"/>
    <dgm:cxn modelId="{733CF2FB-0700-4C14-BC7B-68113DFB9309}" srcId="{447CBA9D-B55A-49B8-B7F0-C719A3131BED}" destId="{E0A783F5-8C92-42CA-9AC3-DB7458C46124}" srcOrd="3" destOrd="0" parTransId="{A3ED900A-3B2F-491D-BA25-C25B12B34CBC}" sibTransId="{7640571A-F404-4668-B464-C9F9E8906DB1}"/>
    <dgm:cxn modelId="{90B41341-3F90-45BF-B3CA-77DD5F514AC8}" type="presParOf" srcId="{A1A65187-31D3-4B8A-8FFE-C9E4CCE0E265}" destId="{A041909D-CDE0-4142-8688-14FBC73D62E5}" srcOrd="0" destOrd="0" presId="urn:microsoft.com/office/officeart/2005/8/layout/vList2"/>
    <dgm:cxn modelId="{CE9F89E0-2D1E-469B-ACE6-4088634FA537}" type="presParOf" srcId="{A1A65187-31D3-4B8A-8FFE-C9E4CCE0E265}" destId="{71FED41D-3EBF-439E-AB3D-C8EBEED8BC38}" srcOrd="1" destOrd="0" presId="urn:microsoft.com/office/officeart/2005/8/layout/vList2"/>
    <dgm:cxn modelId="{037BB265-AFB1-4C39-A9B7-FC75ADA74ED3}" type="presParOf" srcId="{A1A65187-31D3-4B8A-8FFE-C9E4CCE0E265}" destId="{A45E9F13-0A01-4F80-A6B4-6D28AF2C8854}" srcOrd="2" destOrd="0" presId="urn:microsoft.com/office/officeart/2005/8/layout/vList2"/>
    <dgm:cxn modelId="{BCA1C151-985B-411E-B632-2364043851F4}" type="presParOf" srcId="{A1A65187-31D3-4B8A-8FFE-C9E4CCE0E265}" destId="{B4DC586C-8018-40AF-AA73-2443F57947BB}" srcOrd="3" destOrd="0" presId="urn:microsoft.com/office/officeart/2005/8/layout/vList2"/>
    <dgm:cxn modelId="{709FE796-CA6B-4660-9325-B20DB416CDB9}" type="presParOf" srcId="{A1A65187-31D3-4B8A-8FFE-C9E4CCE0E265}" destId="{E3F5852E-172D-468E-B20E-A702A2C81AE8}" srcOrd="4" destOrd="0" presId="urn:microsoft.com/office/officeart/2005/8/layout/vList2"/>
    <dgm:cxn modelId="{39A389C1-97CD-41D8-8869-97E827608D63}" type="presParOf" srcId="{A1A65187-31D3-4B8A-8FFE-C9E4CCE0E265}" destId="{21C0062C-3FC1-4752-8736-2BBFF09021EB}" srcOrd="5" destOrd="0" presId="urn:microsoft.com/office/officeart/2005/8/layout/vList2"/>
    <dgm:cxn modelId="{1030B9A9-B49F-4964-8214-184395A8D059}" type="presParOf" srcId="{A1A65187-31D3-4B8A-8FFE-C9E4CCE0E265}" destId="{D14A4C19-1F98-4F30-BD8F-97001473D89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CB1EF69-0D14-4F61-900F-EDCD29EF991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2AA5C3C-EBB8-477E-BE46-C183A9674017}">
      <dgm:prSet/>
      <dgm:spPr/>
      <dgm:t>
        <a:bodyPr/>
        <a:lstStyle/>
        <a:p>
          <a:r>
            <a:rPr lang="en-US"/>
            <a:t>Nom scientifique : VHB</a:t>
          </a:r>
        </a:p>
      </dgm:t>
    </dgm:pt>
    <dgm:pt modelId="{2BF6E65E-C54F-4DA0-9940-17BD41B26605}" type="parTrans" cxnId="{D626E999-8EFE-4368-AF3F-EB9F6E06E7AE}">
      <dgm:prSet/>
      <dgm:spPr/>
      <dgm:t>
        <a:bodyPr/>
        <a:lstStyle/>
        <a:p>
          <a:endParaRPr lang="en-US"/>
        </a:p>
      </dgm:t>
    </dgm:pt>
    <dgm:pt modelId="{9F014383-7FFF-4B83-B482-7B5F39ADDDC4}" type="sibTrans" cxnId="{D626E999-8EFE-4368-AF3F-EB9F6E06E7AE}">
      <dgm:prSet/>
      <dgm:spPr/>
      <dgm:t>
        <a:bodyPr/>
        <a:lstStyle/>
        <a:p>
          <a:endParaRPr lang="en-US"/>
        </a:p>
      </dgm:t>
    </dgm:pt>
    <dgm:pt modelId="{6DAC4885-D9B6-4BC0-BC13-5B0B6DBB50F8}">
      <dgm:prSet/>
      <dgm:spPr/>
      <dgm:t>
        <a:bodyPr/>
        <a:lstStyle/>
        <a:p>
          <a:r>
            <a:rPr lang="en-US"/>
            <a:t>Classification : Virus</a:t>
          </a:r>
        </a:p>
      </dgm:t>
    </dgm:pt>
    <dgm:pt modelId="{FDBC03A0-13C5-4773-9D08-96A0E0AD17E7}" type="parTrans" cxnId="{C99BB9F2-689D-4D51-833E-4E0E3925E886}">
      <dgm:prSet/>
      <dgm:spPr/>
      <dgm:t>
        <a:bodyPr/>
        <a:lstStyle/>
        <a:p>
          <a:endParaRPr lang="en-US"/>
        </a:p>
      </dgm:t>
    </dgm:pt>
    <dgm:pt modelId="{0FC4330E-12FC-45C9-84B2-70E4ABA1D824}" type="sibTrans" cxnId="{C99BB9F2-689D-4D51-833E-4E0E3925E886}">
      <dgm:prSet/>
      <dgm:spPr/>
      <dgm:t>
        <a:bodyPr/>
        <a:lstStyle/>
        <a:p>
          <a:endParaRPr lang="en-US"/>
        </a:p>
      </dgm:t>
    </dgm:pt>
    <dgm:pt modelId="{2FD84A1E-8787-49B2-821A-D3A0536BEC77}">
      <dgm:prSet/>
      <dgm:spPr/>
      <dgm:t>
        <a:bodyPr/>
        <a:lstStyle/>
        <a:p>
          <a:r>
            <a:rPr lang="en-US"/>
            <a:t>Nom en francais : Virus de l'Hépatite B</a:t>
          </a:r>
        </a:p>
      </dgm:t>
    </dgm:pt>
    <dgm:pt modelId="{47D950A0-58E3-4923-B36F-D06D95B53A85}" type="parTrans" cxnId="{B1797B3F-298B-4E19-B2C9-95CFBF21CD80}">
      <dgm:prSet/>
      <dgm:spPr/>
      <dgm:t>
        <a:bodyPr/>
        <a:lstStyle/>
        <a:p>
          <a:endParaRPr lang="en-US"/>
        </a:p>
      </dgm:t>
    </dgm:pt>
    <dgm:pt modelId="{780529CF-06EB-471B-98AB-C7415B3B74CA}" type="sibTrans" cxnId="{B1797B3F-298B-4E19-B2C9-95CFBF21CD80}">
      <dgm:prSet/>
      <dgm:spPr/>
      <dgm:t>
        <a:bodyPr/>
        <a:lstStyle/>
        <a:p>
          <a:endParaRPr lang="en-US"/>
        </a:p>
      </dgm:t>
    </dgm:pt>
    <dgm:pt modelId="{684FA5C8-F9ED-44F8-8EC4-5BD41BEB38F2}">
      <dgm:prSet/>
      <dgm:spPr/>
      <dgm:t>
        <a:bodyPr/>
        <a:lstStyle/>
        <a:p>
          <a:r>
            <a:rPr lang="en-US"/>
            <a:t>Traitement : Aucun</a:t>
          </a:r>
        </a:p>
      </dgm:t>
    </dgm:pt>
    <dgm:pt modelId="{1E34813A-FCAD-481B-B2A1-09612C7B7ED2}" type="parTrans" cxnId="{FDFB961A-2B5E-4CDA-AAF1-076FBF156BBC}">
      <dgm:prSet/>
      <dgm:spPr/>
      <dgm:t>
        <a:bodyPr/>
        <a:lstStyle/>
        <a:p>
          <a:endParaRPr lang="en-US"/>
        </a:p>
      </dgm:t>
    </dgm:pt>
    <dgm:pt modelId="{D8960F3D-2021-4B6C-B662-8AB48C32FB1A}" type="sibTrans" cxnId="{FDFB961A-2B5E-4CDA-AAF1-076FBF156BBC}">
      <dgm:prSet/>
      <dgm:spPr/>
      <dgm:t>
        <a:bodyPr/>
        <a:lstStyle/>
        <a:p>
          <a:endParaRPr lang="en-US"/>
        </a:p>
      </dgm:t>
    </dgm:pt>
    <dgm:pt modelId="{3378FCBD-546C-4FE2-BD2C-108A507D0733}" type="pres">
      <dgm:prSet presAssocID="{6CB1EF69-0D14-4F61-900F-EDCD29EF991C}" presName="linear" presStyleCnt="0">
        <dgm:presLayoutVars>
          <dgm:animLvl val="lvl"/>
          <dgm:resizeHandles val="exact"/>
        </dgm:presLayoutVars>
      </dgm:prSet>
      <dgm:spPr/>
    </dgm:pt>
    <dgm:pt modelId="{6E6CF750-1111-468D-A2A6-E1148DF3AAEF}" type="pres">
      <dgm:prSet presAssocID="{A2AA5C3C-EBB8-477E-BE46-C183A967401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2020629-C832-4D9A-B0B2-B17FECB23D54}" type="pres">
      <dgm:prSet presAssocID="{9F014383-7FFF-4B83-B482-7B5F39ADDDC4}" presName="spacer" presStyleCnt="0"/>
      <dgm:spPr/>
    </dgm:pt>
    <dgm:pt modelId="{F061FFB3-677A-4D6B-9115-AC8DD9F4CCBA}" type="pres">
      <dgm:prSet presAssocID="{6DAC4885-D9B6-4BC0-BC13-5B0B6DBB50F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4E769EC-4D97-4499-9B2C-43ECE6A3DFA1}" type="pres">
      <dgm:prSet presAssocID="{0FC4330E-12FC-45C9-84B2-70E4ABA1D824}" presName="spacer" presStyleCnt="0"/>
      <dgm:spPr/>
    </dgm:pt>
    <dgm:pt modelId="{365D495B-53EF-48F0-A751-A1FC1DD44FDF}" type="pres">
      <dgm:prSet presAssocID="{2FD84A1E-8787-49B2-821A-D3A0536BEC7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1B939A8-D04F-498D-A046-90F5F5DFC129}" type="pres">
      <dgm:prSet presAssocID="{780529CF-06EB-471B-98AB-C7415B3B74CA}" presName="spacer" presStyleCnt="0"/>
      <dgm:spPr/>
    </dgm:pt>
    <dgm:pt modelId="{167786B0-8FCD-46C1-898F-1D5027BBE68E}" type="pres">
      <dgm:prSet presAssocID="{684FA5C8-F9ED-44F8-8EC4-5BD41BEB38F2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C3DF710-D6D7-4135-B918-D78CA75F05BF}" type="presOf" srcId="{6DAC4885-D9B6-4BC0-BC13-5B0B6DBB50F8}" destId="{F061FFB3-677A-4D6B-9115-AC8DD9F4CCBA}" srcOrd="0" destOrd="0" presId="urn:microsoft.com/office/officeart/2005/8/layout/vList2"/>
    <dgm:cxn modelId="{FDFB961A-2B5E-4CDA-AAF1-076FBF156BBC}" srcId="{6CB1EF69-0D14-4F61-900F-EDCD29EF991C}" destId="{684FA5C8-F9ED-44F8-8EC4-5BD41BEB38F2}" srcOrd="3" destOrd="0" parTransId="{1E34813A-FCAD-481B-B2A1-09612C7B7ED2}" sibTransId="{D8960F3D-2021-4B6C-B662-8AB48C32FB1A}"/>
    <dgm:cxn modelId="{49755C3F-5101-4FF7-A5A9-88156DEE9BE0}" type="presOf" srcId="{A2AA5C3C-EBB8-477E-BE46-C183A9674017}" destId="{6E6CF750-1111-468D-A2A6-E1148DF3AAEF}" srcOrd="0" destOrd="0" presId="urn:microsoft.com/office/officeart/2005/8/layout/vList2"/>
    <dgm:cxn modelId="{B1797B3F-298B-4E19-B2C9-95CFBF21CD80}" srcId="{6CB1EF69-0D14-4F61-900F-EDCD29EF991C}" destId="{2FD84A1E-8787-49B2-821A-D3A0536BEC77}" srcOrd="2" destOrd="0" parTransId="{47D950A0-58E3-4923-B36F-D06D95B53A85}" sibTransId="{780529CF-06EB-471B-98AB-C7415B3B74CA}"/>
    <dgm:cxn modelId="{D626E999-8EFE-4368-AF3F-EB9F6E06E7AE}" srcId="{6CB1EF69-0D14-4F61-900F-EDCD29EF991C}" destId="{A2AA5C3C-EBB8-477E-BE46-C183A9674017}" srcOrd="0" destOrd="0" parTransId="{2BF6E65E-C54F-4DA0-9940-17BD41B26605}" sibTransId="{9F014383-7FFF-4B83-B482-7B5F39ADDDC4}"/>
    <dgm:cxn modelId="{FC011CA2-17F8-4367-902C-686186764E3C}" type="presOf" srcId="{6CB1EF69-0D14-4F61-900F-EDCD29EF991C}" destId="{3378FCBD-546C-4FE2-BD2C-108A507D0733}" srcOrd="0" destOrd="0" presId="urn:microsoft.com/office/officeart/2005/8/layout/vList2"/>
    <dgm:cxn modelId="{7FF409CD-20EA-4C56-9E00-0C4C31B8014B}" type="presOf" srcId="{684FA5C8-F9ED-44F8-8EC4-5BD41BEB38F2}" destId="{167786B0-8FCD-46C1-898F-1D5027BBE68E}" srcOrd="0" destOrd="0" presId="urn:microsoft.com/office/officeart/2005/8/layout/vList2"/>
    <dgm:cxn modelId="{0FB66AE3-BDDA-4DBD-8A76-74A2341C1734}" type="presOf" srcId="{2FD84A1E-8787-49B2-821A-D3A0536BEC77}" destId="{365D495B-53EF-48F0-A751-A1FC1DD44FDF}" srcOrd="0" destOrd="0" presId="urn:microsoft.com/office/officeart/2005/8/layout/vList2"/>
    <dgm:cxn modelId="{C99BB9F2-689D-4D51-833E-4E0E3925E886}" srcId="{6CB1EF69-0D14-4F61-900F-EDCD29EF991C}" destId="{6DAC4885-D9B6-4BC0-BC13-5B0B6DBB50F8}" srcOrd="1" destOrd="0" parTransId="{FDBC03A0-13C5-4773-9D08-96A0E0AD17E7}" sibTransId="{0FC4330E-12FC-45C9-84B2-70E4ABA1D824}"/>
    <dgm:cxn modelId="{3CB4A6B2-BB12-46B8-B8E3-70560BACB284}" type="presParOf" srcId="{3378FCBD-546C-4FE2-BD2C-108A507D0733}" destId="{6E6CF750-1111-468D-A2A6-E1148DF3AAEF}" srcOrd="0" destOrd="0" presId="urn:microsoft.com/office/officeart/2005/8/layout/vList2"/>
    <dgm:cxn modelId="{CA4F3149-ED94-4F7A-B753-5A93E84F88C3}" type="presParOf" srcId="{3378FCBD-546C-4FE2-BD2C-108A507D0733}" destId="{B2020629-C832-4D9A-B0B2-B17FECB23D54}" srcOrd="1" destOrd="0" presId="urn:microsoft.com/office/officeart/2005/8/layout/vList2"/>
    <dgm:cxn modelId="{FFAC4E09-F8CE-4693-A83E-CDFFE6C45C77}" type="presParOf" srcId="{3378FCBD-546C-4FE2-BD2C-108A507D0733}" destId="{F061FFB3-677A-4D6B-9115-AC8DD9F4CCBA}" srcOrd="2" destOrd="0" presId="urn:microsoft.com/office/officeart/2005/8/layout/vList2"/>
    <dgm:cxn modelId="{64A9A33F-30CF-47C4-8177-7F7AA3BD57DD}" type="presParOf" srcId="{3378FCBD-546C-4FE2-BD2C-108A507D0733}" destId="{84E769EC-4D97-4499-9B2C-43ECE6A3DFA1}" srcOrd="3" destOrd="0" presId="urn:microsoft.com/office/officeart/2005/8/layout/vList2"/>
    <dgm:cxn modelId="{0B9DA448-C267-4910-B3C0-A46CCC93BA14}" type="presParOf" srcId="{3378FCBD-546C-4FE2-BD2C-108A507D0733}" destId="{365D495B-53EF-48F0-A751-A1FC1DD44FDF}" srcOrd="4" destOrd="0" presId="urn:microsoft.com/office/officeart/2005/8/layout/vList2"/>
    <dgm:cxn modelId="{0691F6D6-D4F8-4166-9657-070CD9483348}" type="presParOf" srcId="{3378FCBD-546C-4FE2-BD2C-108A507D0733}" destId="{81B939A8-D04F-498D-A046-90F5F5DFC129}" srcOrd="5" destOrd="0" presId="urn:microsoft.com/office/officeart/2005/8/layout/vList2"/>
    <dgm:cxn modelId="{27CEE584-DF75-4AA0-86DD-A12AC1471B50}" type="presParOf" srcId="{3378FCBD-546C-4FE2-BD2C-108A507D0733}" destId="{167786B0-8FCD-46C1-898F-1D5027BBE68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81E7E4-917E-41A5-BDA7-8B1FC5C2B6F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6657F03-4CEB-43B9-8424-1DAF6A1580B6}">
      <dgm:prSet/>
      <dgm:spPr/>
      <dgm:t>
        <a:bodyPr/>
        <a:lstStyle/>
        <a:p>
          <a:r>
            <a:rPr lang="en-US"/>
            <a:t>Nom scientifique : Neisseria gonorrhoeae</a:t>
          </a:r>
        </a:p>
      </dgm:t>
    </dgm:pt>
    <dgm:pt modelId="{3CA727F4-AA83-431F-914C-9A532B2E5632}" type="parTrans" cxnId="{49F9853F-4C3E-4DF6-B428-75A67FD94BAE}">
      <dgm:prSet/>
      <dgm:spPr/>
      <dgm:t>
        <a:bodyPr/>
        <a:lstStyle/>
        <a:p>
          <a:endParaRPr lang="en-US"/>
        </a:p>
      </dgm:t>
    </dgm:pt>
    <dgm:pt modelId="{FB406C03-D491-4624-9FA4-6D71B6DDED31}" type="sibTrans" cxnId="{49F9853F-4C3E-4DF6-B428-75A67FD94BAE}">
      <dgm:prSet/>
      <dgm:spPr/>
      <dgm:t>
        <a:bodyPr/>
        <a:lstStyle/>
        <a:p>
          <a:endParaRPr lang="en-US"/>
        </a:p>
      </dgm:t>
    </dgm:pt>
    <dgm:pt modelId="{99556A40-174B-4333-B7E7-211874349983}">
      <dgm:prSet/>
      <dgm:spPr/>
      <dgm:t>
        <a:bodyPr/>
        <a:lstStyle/>
        <a:p>
          <a:r>
            <a:rPr lang="en-US"/>
            <a:t>Classification : Règne des Monères </a:t>
          </a:r>
        </a:p>
      </dgm:t>
    </dgm:pt>
    <dgm:pt modelId="{FAAC28FD-484F-4D01-866B-8F825224A63A}" type="parTrans" cxnId="{FC6AFF20-45E2-4257-8659-6724D56E7271}">
      <dgm:prSet/>
      <dgm:spPr/>
      <dgm:t>
        <a:bodyPr/>
        <a:lstStyle/>
        <a:p>
          <a:endParaRPr lang="en-US"/>
        </a:p>
      </dgm:t>
    </dgm:pt>
    <dgm:pt modelId="{BC436F7F-702E-46AF-AA04-ADD197824213}" type="sibTrans" cxnId="{FC6AFF20-45E2-4257-8659-6724D56E7271}">
      <dgm:prSet/>
      <dgm:spPr/>
      <dgm:t>
        <a:bodyPr/>
        <a:lstStyle/>
        <a:p>
          <a:endParaRPr lang="en-US"/>
        </a:p>
      </dgm:t>
    </dgm:pt>
    <dgm:pt modelId="{0191D915-D5CC-423C-8873-C237FD84A92C}">
      <dgm:prSet/>
      <dgm:spPr/>
      <dgm:t>
        <a:bodyPr/>
        <a:lstStyle/>
        <a:p>
          <a:r>
            <a:rPr lang="en-US"/>
            <a:t>Nom en francais : Gonorhée</a:t>
          </a:r>
        </a:p>
      </dgm:t>
    </dgm:pt>
    <dgm:pt modelId="{CB9EDB46-D653-4ECC-A2FF-0423F165CDC0}" type="parTrans" cxnId="{8833DB5E-4611-4CC0-8622-9482F0846DAA}">
      <dgm:prSet/>
      <dgm:spPr/>
      <dgm:t>
        <a:bodyPr/>
        <a:lstStyle/>
        <a:p>
          <a:endParaRPr lang="en-US"/>
        </a:p>
      </dgm:t>
    </dgm:pt>
    <dgm:pt modelId="{21B313BD-ECF1-4A3E-8639-D6AF2D2763BC}" type="sibTrans" cxnId="{8833DB5E-4611-4CC0-8622-9482F0846DAA}">
      <dgm:prSet/>
      <dgm:spPr/>
      <dgm:t>
        <a:bodyPr/>
        <a:lstStyle/>
        <a:p>
          <a:endParaRPr lang="en-US"/>
        </a:p>
      </dgm:t>
    </dgm:pt>
    <dgm:pt modelId="{0BE7FC4F-4C5E-463D-AC90-C9054214F00C}">
      <dgm:prSet/>
      <dgm:spPr/>
      <dgm:t>
        <a:bodyPr/>
        <a:lstStyle/>
        <a:p>
          <a:r>
            <a:rPr lang="en-US"/>
            <a:t>Traitement : Antibiotique</a:t>
          </a:r>
        </a:p>
      </dgm:t>
    </dgm:pt>
    <dgm:pt modelId="{1CFB8D39-A57B-4FE8-86EC-B429E688DB01}" type="parTrans" cxnId="{D3BC03D1-2522-47E0-95A3-C5C5DFBB2759}">
      <dgm:prSet/>
      <dgm:spPr/>
      <dgm:t>
        <a:bodyPr/>
        <a:lstStyle/>
        <a:p>
          <a:endParaRPr lang="en-US"/>
        </a:p>
      </dgm:t>
    </dgm:pt>
    <dgm:pt modelId="{6D885FA6-CA29-4559-9378-23D801B1F1BE}" type="sibTrans" cxnId="{D3BC03D1-2522-47E0-95A3-C5C5DFBB2759}">
      <dgm:prSet/>
      <dgm:spPr/>
      <dgm:t>
        <a:bodyPr/>
        <a:lstStyle/>
        <a:p>
          <a:endParaRPr lang="en-US"/>
        </a:p>
      </dgm:t>
    </dgm:pt>
    <dgm:pt modelId="{3D0981CD-C739-4484-98E2-4F24D0C090AF}" type="pres">
      <dgm:prSet presAssocID="{1F81E7E4-917E-41A5-BDA7-8B1FC5C2B6FD}" presName="linear" presStyleCnt="0">
        <dgm:presLayoutVars>
          <dgm:animLvl val="lvl"/>
          <dgm:resizeHandles val="exact"/>
        </dgm:presLayoutVars>
      </dgm:prSet>
      <dgm:spPr/>
    </dgm:pt>
    <dgm:pt modelId="{AEF60E90-963D-44E3-A7DE-81DD2FECA539}" type="pres">
      <dgm:prSet presAssocID="{D6657F03-4CEB-43B9-8424-1DAF6A1580B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7DB8A9B-DBC0-4961-8E4D-C289EDAFF469}" type="pres">
      <dgm:prSet presAssocID="{FB406C03-D491-4624-9FA4-6D71B6DDED31}" presName="spacer" presStyleCnt="0"/>
      <dgm:spPr/>
    </dgm:pt>
    <dgm:pt modelId="{91813058-6096-4840-928D-6C8DEB496F46}" type="pres">
      <dgm:prSet presAssocID="{99556A40-174B-4333-B7E7-21187434998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36EE583-8D74-4262-AB87-A1ED95FC7F90}" type="pres">
      <dgm:prSet presAssocID="{BC436F7F-702E-46AF-AA04-ADD197824213}" presName="spacer" presStyleCnt="0"/>
      <dgm:spPr/>
    </dgm:pt>
    <dgm:pt modelId="{7BF55550-7C72-47BE-B04D-B483901314DE}" type="pres">
      <dgm:prSet presAssocID="{0191D915-D5CC-423C-8873-C237FD84A92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C709E2E-D9F3-4A4A-9D20-FA48FBB2B10F}" type="pres">
      <dgm:prSet presAssocID="{21B313BD-ECF1-4A3E-8639-D6AF2D2763BC}" presName="spacer" presStyleCnt="0"/>
      <dgm:spPr/>
    </dgm:pt>
    <dgm:pt modelId="{05D44D71-1A2E-49B5-8CB5-67F04291F7D6}" type="pres">
      <dgm:prSet presAssocID="{0BE7FC4F-4C5E-463D-AC90-C9054214F00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ED80704-A2B0-4FF8-A464-6EEE7C55D409}" type="presOf" srcId="{1F81E7E4-917E-41A5-BDA7-8B1FC5C2B6FD}" destId="{3D0981CD-C739-4484-98E2-4F24D0C090AF}" srcOrd="0" destOrd="0" presId="urn:microsoft.com/office/officeart/2005/8/layout/vList2"/>
    <dgm:cxn modelId="{FC6AFF20-45E2-4257-8659-6724D56E7271}" srcId="{1F81E7E4-917E-41A5-BDA7-8B1FC5C2B6FD}" destId="{99556A40-174B-4333-B7E7-211874349983}" srcOrd="1" destOrd="0" parTransId="{FAAC28FD-484F-4D01-866B-8F825224A63A}" sibTransId="{BC436F7F-702E-46AF-AA04-ADD197824213}"/>
    <dgm:cxn modelId="{756F4B3E-A02C-4B03-A21E-7DCC2A0C838E}" type="presOf" srcId="{99556A40-174B-4333-B7E7-211874349983}" destId="{91813058-6096-4840-928D-6C8DEB496F46}" srcOrd="0" destOrd="0" presId="urn:microsoft.com/office/officeart/2005/8/layout/vList2"/>
    <dgm:cxn modelId="{49F9853F-4C3E-4DF6-B428-75A67FD94BAE}" srcId="{1F81E7E4-917E-41A5-BDA7-8B1FC5C2B6FD}" destId="{D6657F03-4CEB-43B9-8424-1DAF6A1580B6}" srcOrd="0" destOrd="0" parTransId="{3CA727F4-AA83-431F-914C-9A532B2E5632}" sibTransId="{FB406C03-D491-4624-9FA4-6D71B6DDED31}"/>
    <dgm:cxn modelId="{8833DB5E-4611-4CC0-8622-9482F0846DAA}" srcId="{1F81E7E4-917E-41A5-BDA7-8B1FC5C2B6FD}" destId="{0191D915-D5CC-423C-8873-C237FD84A92C}" srcOrd="2" destOrd="0" parTransId="{CB9EDB46-D653-4ECC-A2FF-0423F165CDC0}" sibTransId="{21B313BD-ECF1-4A3E-8639-D6AF2D2763BC}"/>
    <dgm:cxn modelId="{7698E65F-A12C-45B6-B0BB-C78B31A1C35C}" type="presOf" srcId="{0BE7FC4F-4C5E-463D-AC90-C9054214F00C}" destId="{05D44D71-1A2E-49B5-8CB5-67F04291F7D6}" srcOrd="0" destOrd="0" presId="urn:microsoft.com/office/officeart/2005/8/layout/vList2"/>
    <dgm:cxn modelId="{B9D21068-950B-4C90-A734-962420167774}" type="presOf" srcId="{D6657F03-4CEB-43B9-8424-1DAF6A1580B6}" destId="{AEF60E90-963D-44E3-A7DE-81DD2FECA539}" srcOrd="0" destOrd="0" presId="urn:microsoft.com/office/officeart/2005/8/layout/vList2"/>
    <dgm:cxn modelId="{B2EE8E82-F7C5-4169-ABE5-651F9A66097A}" type="presOf" srcId="{0191D915-D5CC-423C-8873-C237FD84A92C}" destId="{7BF55550-7C72-47BE-B04D-B483901314DE}" srcOrd="0" destOrd="0" presId="urn:microsoft.com/office/officeart/2005/8/layout/vList2"/>
    <dgm:cxn modelId="{D3BC03D1-2522-47E0-95A3-C5C5DFBB2759}" srcId="{1F81E7E4-917E-41A5-BDA7-8B1FC5C2B6FD}" destId="{0BE7FC4F-4C5E-463D-AC90-C9054214F00C}" srcOrd="3" destOrd="0" parTransId="{1CFB8D39-A57B-4FE8-86EC-B429E688DB01}" sibTransId="{6D885FA6-CA29-4559-9378-23D801B1F1BE}"/>
    <dgm:cxn modelId="{29C16FCF-9C96-4405-81B2-A718F70C50BC}" type="presParOf" srcId="{3D0981CD-C739-4484-98E2-4F24D0C090AF}" destId="{AEF60E90-963D-44E3-A7DE-81DD2FECA539}" srcOrd="0" destOrd="0" presId="urn:microsoft.com/office/officeart/2005/8/layout/vList2"/>
    <dgm:cxn modelId="{D479AAC8-D99E-4F87-99BA-FA12EB072F21}" type="presParOf" srcId="{3D0981CD-C739-4484-98E2-4F24D0C090AF}" destId="{57DB8A9B-DBC0-4961-8E4D-C289EDAFF469}" srcOrd="1" destOrd="0" presId="urn:microsoft.com/office/officeart/2005/8/layout/vList2"/>
    <dgm:cxn modelId="{4C304B5F-CAC3-4B8C-8987-0E3F7FECA9F8}" type="presParOf" srcId="{3D0981CD-C739-4484-98E2-4F24D0C090AF}" destId="{91813058-6096-4840-928D-6C8DEB496F46}" srcOrd="2" destOrd="0" presId="urn:microsoft.com/office/officeart/2005/8/layout/vList2"/>
    <dgm:cxn modelId="{B650303D-28EE-47D7-99DC-6A9951AB357E}" type="presParOf" srcId="{3D0981CD-C739-4484-98E2-4F24D0C090AF}" destId="{C36EE583-8D74-4262-AB87-A1ED95FC7F90}" srcOrd="3" destOrd="0" presId="urn:microsoft.com/office/officeart/2005/8/layout/vList2"/>
    <dgm:cxn modelId="{11F08974-83EC-4284-B39E-CE9410F81079}" type="presParOf" srcId="{3D0981CD-C739-4484-98E2-4F24D0C090AF}" destId="{7BF55550-7C72-47BE-B04D-B483901314DE}" srcOrd="4" destOrd="0" presId="urn:microsoft.com/office/officeart/2005/8/layout/vList2"/>
    <dgm:cxn modelId="{3EDF6EBB-D386-4039-A9D5-CA1F1A9BB2CA}" type="presParOf" srcId="{3D0981CD-C739-4484-98E2-4F24D0C090AF}" destId="{CC709E2E-D9F3-4A4A-9D20-FA48FBB2B10F}" srcOrd="5" destOrd="0" presId="urn:microsoft.com/office/officeart/2005/8/layout/vList2"/>
    <dgm:cxn modelId="{AB6301F7-C3CB-4215-B8F7-B07CB85DE307}" type="presParOf" srcId="{3D0981CD-C739-4484-98E2-4F24D0C090AF}" destId="{05D44D71-1A2E-49B5-8CB5-67F04291F7D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1CAE229-0735-491B-B1A6-7614BAB7A79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0BCB3E8D-CD0A-41C0-97EC-22F32EDD8324}">
      <dgm:prSet/>
      <dgm:spPr/>
      <dgm:t>
        <a:bodyPr/>
        <a:lstStyle/>
        <a:p>
          <a:r>
            <a:rPr lang="en-US"/>
            <a:t>Nom scientifique :  VHS-||</a:t>
          </a:r>
        </a:p>
      </dgm:t>
    </dgm:pt>
    <dgm:pt modelId="{B6EE26F3-C922-48CE-89E3-3CD93A3E4C3D}" type="parTrans" cxnId="{F00C9D0A-0684-4BAE-B03F-1FEA7A05243A}">
      <dgm:prSet/>
      <dgm:spPr/>
      <dgm:t>
        <a:bodyPr/>
        <a:lstStyle/>
        <a:p>
          <a:endParaRPr lang="en-US"/>
        </a:p>
      </dgm:t>
    </dgm:pt>
    <dgm:pt modelId="{F749B0BE-F22C-423D-96CC-9D2D6173CFE3}" type="sibTrans" cxnId="{F00C9D0A-0684-4BAE-B03F-1FEA7A05243A}">
      <dgm:prSet/>
      <dgm:spPr/>
      <dgm:t>
        <a:bodyPr/>
        <a:lstStyle/>
        <a:p>
          <a:endParaRPr lang="en-US"/>
        </a:p>
      </dgm:t>
    </dgm:pt>
    <dgm:pt modelId="{1D1165B4-FD59-4FD9-BE14-B12F3727FC76}">
      <dgm:prSet/>
      <dgm:spPr/>
      <dgm:t>
        <a:bodyPr/>
        <a:lstStyle/>
        <a:p>
          <a:r>
            <a:rPr lang="en-US"/>
            <a:t>Classification : Virus</a:t>
          </a:r>
        </a:p>
      </dgm:t>
    </dgm:pt>
    <dgm:pt modelId="{38B78919-ED12-44D3-8C54-3B6DA5660FE2}" type="parTrans" cxnId="{7EB183B9-9A52-43EB-BB10-7DB4FB515005}">
      <dgm:prSet/>
      <dgm:spPr/>
      <dgm:t>
        <a:bodyPr/>
        <a:lstStyle/>
        <a:p>
          <a:endParaRPr lang="en-US"/>
        </a:p>
      </dgm:t>
    </dgm:pt>
    <dgm:pt modelId="{D6F11CF3-EEAB-4232-A1A1-D80FEFBBD4E6}" type="sibTrans" cxnId="{7EB183B9-9A52-43EB-BB10-7DB4FB515005}">
      <dgm:prSet/>
      <dgm:spPr/>
      <dgm:t>
        <a:bodyPr/>
        <a:lstStyle/>
        <a:p>
          <a:endParaRPr lang="en-US"/>
        </a:p>
      </dgm:t>
    </dgm:pt>
    <dgm:pt modelId="{41BB0CFC-04A2-4490-A019-0EA8DB1C0B79}">
      <dgm:prSet/>
      <dgm:spPr/>
      <dgm:t>
        <a:bodyPr/>
        <a:lstStyle/>
        <a:p>
          <a:r>
            <a:rPr lang="en-US"/>
            <a:t>Nom en francais : Herpèse</a:t>
          </a:r>
        </a:p>
      </dgm:t>
    </dgm:pt>
    <dgm:pt modelId="{A2A16DC4-EC95-462B-BA37-C939D367DADE}" type="parTrans" cxnId="{C8C46286-E068-4451-A076-56E81D07CC34}">
      <dgm:prSet/>
      <dgm:spPr/>
      <dgm:t>
        <a:bodyPr/>
        <a:lstStyle/>
        <a:p>
          <a:endParaRPr lang="en-US"/>
        </a:p>
      </dgm:t>
    </dgm:pt>
    <dgm:pt modelId="{F5877A6B-9C1E-4040-BCC0-4059B76E684F}" type="sibTrans" cxnId="{C8C46286-E068-4451-A076-56E81D07CC34}">
      <dgm:prSet/>
      <dgm:spPr/>
      <dgm:t>
        <a:bodyPr/>
        <a:lstStyle/>
        <a:p>
          <a:endParaRPr lang="en-US"/>
        </a:p>
      </dgm:t>
    </dgm:pt>
    <dgm:pt modelId="{327CC2D2-B25A-4A1C-9D26-376B0EAF9DAC}">
      <dgm:prSet/>
      <dgm:spPr/>
      <dgm:t>
        <a:bodyPr/>
        <a:lstStyle/>
        <a:p>
          <a:r>
            <a:rPr lang="en-US"/>
            <a:t>Traitement : Antiviraux</a:t>
          </a:r>
        </a:p>
      </dgm:t>
    </dgm:pt>
    <dgm:pt modelId="{62CD202F-9D67-41C3-A601-4ED2CC3CB02C}" type="parTrans" cxnId="{61E811C1-D41F-40F4-8F3D-CF50284853A8}">
      <dgm:prSet/>
      <dgm:spPr/>
      <dgm:t>
        <a:bodyPr/>
        <a:lstStyle/>
        <a:p>
          <a:endParaRPr lang="en-US"/>
        </a:p>
      </dgm:t>
    </dgm:pt>
    <dgm:pt modelId="{20D5EF71-0C4E-4455-A9E9-129C9C0E377D}" type="sibTrans" cxnId="{61E811C1-D41F-40F4-8F3D-CF50284853A8}">
      <dgm:prSet/>
      <dgm:spPr/>
      <dgm:t>
        <a:bodyPr/>
        <a:lstStyle/>
        <a:p>
          <a:endParaRPr lang="en-US"/>
        </a:p>
      </dgm:t>
    </dgm:pt>
    <dgm:pt modelId="{7BE97B19-D1D1-4CFC-B181-8CECE91FA17E}" type="pres">
      <dgm:prSet presAssocID="{81CAE229-0735-491B-B1A6-7614BAB7A795}" presName="linear" presStyleCnt="0">
        <dgm:presLayoutVars>
          <dgm:animLvl val="lvl"/>
          <dgm:resizeHandles val="exact"/>
        </dgm:presLayoutVars>
      </dgm:prSet>
      <dgm:spPr/>
    </dgm:pt>
    <dgm:pt modelId="{B658A218-82F3-41B5-9E4C-1F3B4716E95F}" type="pres">
      <dgm:prSet presAssocID="{0BCB3E8D-CD0A-41C0-97EC-22F32EDD832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0C8C0C7-E0E2-4985-A576-3CFA70FE74BE}" type="pres">
      <dgm:prSet presAssocID="{F749B0BE-F22C-423D-96CC-9D2D6173CFE3}" presName="spacer" presStyleCnt="0"/>
      <dgm:spPr/>
    </dgm:pt>
    <dgm:pt modelId="{B806145C-C0F1-49B8-B3A5-B17EFF095ADF}" type="pres">
      <dgm:prSet presAssocID="{1D1165B4-FD59-4FD9-BE14-B12F3727FC7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D76F00D-CB22-4135-B7D6-41D900037BC6}" type="pres">
      <dgm:prSet presAssocID="{D6F11CF3-EEAB-4232-A1A1-D80FEFBBD4E6}" presName="spacer" presStyleCnt="0"/>
      <dgm:spPr/>
    </dgm:pt>
    <dgm:pt modelId="{EF086D0D-0E46-4903-9BF9-D7D06F37E825}" type="pres">
      <dgm:prSet presAssocID="{41BB0CFC-04A2-4490-A019-0EA8DB1C0B7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DC1E48D-1559-4620-BC12-D0B1F00A52B2}" type="pres">
      <dgm:prSet presAssocID="{F5877A6B-9C1E-4040-BCC0-4059B76E684F}" presName="spacer" presStyleCnt="0"/>
      <dgm:spPr/>
    </dgm:pt>
    <dgm:pt modelId="{CB0B24F4-87CD-4D45-949B-7C369B7B6060}" type="pres">
      <dgm:prSet presAssocID="{327CC2D2-B25A-4A1C-9D26-376B0EAF9DA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00C9D0A-0684-4BAE-B03F-1FEA7A05243A}" srcId="{81CAE229-0735-491B-B1A6-7614BAB7A795}" destId="{0BCB3E8D-CD0A-41C0-97EC-22F32EDD8324}" srcOrd="0" destOrd="0" parTransId="{B6EE26F3-C922-48CE-89E3-3CD93A3E4C3D}" sibTransId="{F749B0BE-F22C-423D-96CC-9D2D6173CFE3}"/>
    <dgm:cxn modelId="{D8299679-9EDF-4EB6-9FCF-B7D3027C601E}" type="presOf" srcId="{0BCB3E8D-CD0A-41C0-97EC-22F32EDD8324}" destId="{B658A218-82F3-41B5-9E4C-1F3B4716E95F}" srcOrd="0" destOrd="0" presId="urn:microsoft.com/office/officeart/2005/8/layout/vList2"/>
    <dgm:cxn modelId="{C8C46286-E068-4451-A076-56E81D07CC34}" srcId="{81CAE229-0735-491B-B1A6-7614BAB7A795}" destId="{41BB0CFC-04A2-4490-A019-0EA8DB1C0B79}" srcOrd="2" destOrd="0" parTransId="{A2A16DC4-EC95-462B-BA37-C939D367DADE}" sibTransId="{F5877A6B-9C1E-4040-BCC0-4059B76E684F}"/>
    <dgm:cxn modelId="{959AD0AE-D887-4128-AA5A-DF39F59FBA15}" type="presOf" srcId="{41BB0CFC-04A2-4490-A019-0EA8DB1C0B79}" destId="{EF086D0D-0E46-4903-9BF9-D7D06F37E825}" srcOrd="0" destOrd="0" presId="urn:microsoft.com/office/officeart/2005/8/layout/vList2"/>
    <dgm:cxn modelId="{7EB183B9-9A52-43EB-BB10-7DB4FB515005}" srcId="{81CAE229-0735-491B-B1A6-7614BAB7A795}" destId="{1D1165B4-FD59-4FD9-BE14-B12F3727FC76}" srcOrd="1" destOrd="0" parTransId="{38B78919-ED12-44D3-8C54-3B6DA5660FE2}" sibTransId="{D6F11CF3-EEAB-4232-A1A1-D80FEFBBD4E6}"/>
    <dgm:cxn modelId="{61E811C1-D41F-40F4-8F3D-CF50284853A8}" srcId="{81CAE229-0735-491B-B1A6-7614BAB7A795}" destId="{327CC2D2-B25A-4A1C-9D26-376B0EAF9DAC}" srcOrd="3" destOrd="0" parTransId="{62CD202F-9D67-41C3-A601-4ED2CC3CB02C}" sibTransId="{20D5EF71-0C4E-4455-A9E9-129C9C0E377D}"/>
    <dgm:cxn modelId="{CF097AC5-D6A5-4388-9F74-F36BAFF5ED44}" type="presOf" srcId="{1D1165B4-FD59-4FD9-BE14-B12F3727FC76}" destId="{B806145C-C0F1-49B8-B3A5-B17EFF095ADF}" srcOrd="0" destOrd="0" presId="urn:microsoft.com/office/officeart/2005/8/layout/vList2"/>
    <dgm:cxn modelId="{EC2567E8-023B-4A48-9C7D-7FB3AFC6D3B0}" type="presOf" srcId="{327CC2D2-B25A-4A1C-9D26-376B0EAF9DAC}" destId="{CB0B24F4-87CD-4D45-949B-7C369B7B6060}" srcOrd="0" destOrd="0" presId="urn:microsoft.com/office/officeart/2005/8/layout/vList2"/>
    <dgm:cxn modelId="{3818E3F6-4973-4661-A5AC-C21A469B5A37}" type="presOf" srcId="{81CAE229-0735-491B-B1A6-7614BAB7A795}" destId="{7BE97B19-D1D1-4CFC-B181-8CECE91FA17E}" srcOrd="0" destOrd="0" presId="urn:microsoft.com/office/officeart/2005/8/layout/vList2"/>
    <dgm:cxn modelId="{CAAB86D4-3D72-44D0-BDFD-52A839EC72EC}" type="presParOf" srcId="{7BE97B19-D1D1-4CFC-B181-8CECE91FA17E}" destId="{B658A218-82F3-41B5-9E4C-1F3B4716E95F}" srcOrd="0" destOrd="0" presId="urn:microsoft.com/office/officeart/2005/8/layout/vList2"/>
    <dgm:cxn modelId="{D35D5C91-90C9-4361-99A9-7E84CD1DF1DA}" type="presParOf" srcId="{7BE97B19-D1D1-4CFC-B181-8CECE91FA17E}" destId="{20C8C0C7-E0E2-4985-A576-3CFA70FE74BE}" srcOrd="1" destOrd="0" presId="urn:microsoft.com/office/officeart/2005/8/layout/vList2"/>
    <dgm:cxn modelId="{D820AF96-CACA-4A5D-ADA0-4CF667FB6885}" type="presParOf" srcId="{7BE97B19-D1D1-4CFC-B181-8CECE91FA17E}" destId="{B806145C-C0F1-49B8-B3A5-B17EFF095ADF}" srcOrd="2" destOrd="0" presId="urn:microsoft.com/office/officeart/2005/8/layout/vList2"/>
    <dgm:cxn modelId="{B203B0D9-E1EC-4DE3-AF9C-78A50B132AED}" type="presParOf" srcId="{7BE97B19-D1D1-4CFC-B181-8CECE91FA17E}" destId="{FD76F00D-CB22-4135-B7D6-41D900037BC6}" srcOrd="3" destOrd="0" presId="urn:microsoft.com/office/officeart/2005/8/layout/vList2"/>
    <dgm:cxn modelId="{E7C0FA0D-B518-4D11-BA3F-B9E3C6618E18}" type="presParOf" srcId="{7BE97B19-D1D1-4CFC-B181-8CECE91FA17E}" destId="{EF086D0D-0E46-4903-9BF9-D7D06F37E825}" srcOrd="4" destOrd="0" presId="urn:microsoft.com/office/officeart/2005/8/layout/vList2"/>
    <dgm:cxn modelId="{141D0EB7-F240-420D-B6A2-06AFEADBCCC6}" type="presParOf" srcId="{7BE97B19-D1D1-4CFC-B181-8CECE91FA17E}" destId="{ADC1E48D-1559-4620-BC12-D0B1F00A52B2}" srcOrd="5" destOrd="0" presId="urn:microsoft.com/office/officeart/2005/8/layout/vList2"/>
    <dgm:cxn modelId="{1E8E1A5E-55B6-4409-9705-AFBEC8D47360}" type="presParOf" srcId="{7BE97B19-D1D1-4CFC-B181-8CECE91FA17E}" destId="{CB0B24F4-87CD-4D45-949B-7C369B7B606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81C94A1-262F-4AE8-85EC-68A47766177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026178E-B4BB-4288-B308-030729B44A2E}">
      <dgm:prSet/>
      <dgm:spPr/>
      <dgm:t>
        <a:bodyPr/>
        <a:lstStyle/>
        <a:p>
          <a:r>
            <a:rPr lang="en-US"/>
            <a:t>Nom scientifique : VIH</a:t>
          </a:r>
        </a:p>
      </dgm:t>
    </dgm:pt>
    <dgm:pt modelId="{D1EFD3D9-AC41-4F93-9B69-2AFD356DA099}" type="parTrans" cxnId="{DDF1E3C2-E7CD-4683-B097-2BF4DC079407}">
      <dgm:prSet/>
      <dgm:spPr/>
      <dgm:t>
        <a:bodyPr/>
        <a:lstStyle/>
        <a:p>
          <a:endParaRPr lang="en-US"/>
        </a:p>
      </dgm:t>
    </dgm:pt>
    <dgm:pt modelId="{3979FBEA-798C-46CD-B0BD-026A4396463D}" type="sibTrans" cxnId="{DDF1E3C2-E7CD-4683-B097-2BF4DC079407}">
      <dgm:prSet/>
      <dgm:spPr/>
      <dgm:t>
        <a:bodyPr/>
        <a:lstStyle/>
        <a:p>
          <a:endParaRPr lang="en-US"/>
        </a:p>
      </dgm:t>
    </dgm:pt>
    <dgm:pt modelId="{4959E1D9-414C-4B30-A7F9-BB890F54355B}">
      <dgm:prSet/>
      <dgm:spPr/>
      <dgm:t>
        <a:bodyPr/>
        <a:lstStyle/>
        <a:p>
          <a:r>
            <a:rPr lang="en-US"/>
            <a:t>Classification : Virus</a:t>
          </a:r>
        </a:p>
      </dgm:t>
    </dgm:pt>
    <dgm:pt modelId="{C78CAD5E-91AA-4D0D-AF7A-577B202C766A}" type="parTrans" cxnId="{CF1967F8-AC39-4B97-A790-6C939DD957B5}">
      <dgm:prSet/>
      <dgm:spPr/>
      <dgm:t>
        <a:bodyPr/>
        <a:lstStyle/>
        <a:p>
          <a:endParaRPr lang="en-US"/>
        </a:p>
      </dgm:t>
    </dgm:pt>
    <dgm:pt modelId="{4C536230-08D1-44B6-A204-168F5EC2AD70}" type="sibTrans" cxnId="{CF1967F8-AC39-4B97-A790-6C939DD957B5}">
      <dgm:prSet/>
      <dgm:spPr/>
      <dgm:t>
        <a:bodyPr/>
        <a:lstStyle/>
        <a:p>
          <a:endParaRPr lang="en-US"/>
        </a:p>
      </dgm:t>
    </dgm:pt>
    <dgm:pt modelId="{4FC47607-2321-4427-8653-CB957F11C1B2}">
      <dgm:prSet/>
      <dgm:spPr/>
      <dgm:t>
        <a:bodyPr/>
        <a:lstStyle/>
        <a:p>
          <a:r>
            <a:rPr lang="en-US"/>
            <a:t>Nom en francais : Sida</a:t>
          </a:r>
        </a:p>
      </dgm:t>
    </dgm:pt>
    <dgm:pt modelId="{AEE287E3-D64D-4F16-B280-69E719871BB5}" type="parTrans" cxnId="{580D995B-11DC-4FD6-9123-EA85A3BC1D84}">
      <dgm:prSet/>
      <dgm:spPr/>
      <dgm:t>
        <a:bodyPr/>
        <a:lstStyle/>
        <a:p>
          <a:endParaRPr lang="en-US"/>
        </a:p>
      </dgm:t>
    </dgm:pt>
    <dgm:pt modelId="{54E99697-B923-4B32-ADA3-881B14CC8F5E}" type="sibTrans" cxnId="{580D995B-11DC-4FD6-9123-EA85A3BC1D84}">
      <dgm:prSet/>
      <dgm:spPr/>
      <dgm:t>
        <a:bodyPr/>
        <a:lstStyle/>
        <a:p>
          <a:endParaRPr lang="en-US"/>
        </a:p>
      </dgm:t>
    </dgm:pt>
    <dgm:pt modelId="{51E715B3-239F-4F69-A666-54BFDE2A3FAC}">
      <dgm:prSet/>
      <dgm:spPr/>
      <dgm:t>
        <a:bodyPr/>
        <a:lstStyle/>
        <a:p>
          <a:r>
            <a:rPr lang="en-US"/>
            <a:t>Traitement : Trithérapie</a:t>
          </a:r>
        </a:p>
      </dgm:t>
    </dgm:pt>
    <dgm:pt modelId="{B67A4985-E800-4120-8944-219EC9A43056}" type="parTrans" cxnId="{0C2948F3-BF4B-421E-A226-B6264CD9A5DE}">
      <dgm:prSet/>
      <dgm:spPr/>
      <dgm:t>
        <a:bodyPr/>
        <a:lstStyle/>
        <a:p>
          <a:endParaRPr lang="en-US"/>
        </a:p>
      </dgm:t>
    </dgm:pt>
    <dgm:pt modelId="{A8209B11-2AF7-4F8F-BCDC-F4D5D9A27C4F}" type="sibTrans" cxnId="{0C2948F3-BF4B-421E-A226-B6264CD9A5DE}">
      <dgm:prSet/>
      <dgm:spPr/>
      <dgm:t>
        <a:bodyPr/>
        <a:lstStyle/>
        <a:p>
          <a:endParaRPr lang="en-US"/>
        </a:p>
      </dgm:t>
    </dgm:pt>
    <dgm:pt modelId="{CDB25171-5AE7-4971-BCA2-230E9EC39BFF}" type="pres">
      <dgm:prSet presAssocID="{081C94A1-262F-4AE8-85EC-68A47766177C}" presName="linear" presStyleCnt="0">
        <dgm:presLayoutVars>
          <dgm:animLvl val="lvl"/>
          <dgm:resizeHandles val="exact"/>
        </dgm:presLayoutVars>
      </dgm:prSet>
      <dgm:spPr/>
    </dgm:pt>
    <dgm:pt modelId="{A331BA8E-F67B-40B0-A252-5DBEA503AD94}" type="pres">
      <dgm:prSet presAssocID="{B026178E-B4BB-4288-B308-030729B44A2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2647A39-364C-43D1-BB7C-965A21395D18}" type="pres">
      <dgm:prSet presAssocID="{3979FBEA-798C-46CD-B0BD-026A4396463D}" presName="spacer" presStyleCnt="0"/>
      <dgm:spPr/>
    </dgm:pt>
    <dgm:pt modelId="{3322045F-6E2B-4AFE-8E4E-CD791B3A4941}" type="pres">
      <dgm:prSet presAssocID="{4959E1D9-414C-4B30-A7F9-BB890F54355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5F261DB-DAB1-4FB4-BC5A-EBE571946BDC}" type="pres">
      <dgm:prSet presAssocID="{4C536230-08D1-44B6-A204-168F5EC2AD70}" presName="spacer" presStyleCnt="0"/>
      <dgm:spPr/>
    </dgm:pt>
    <dgm:pt modelId="{4F160F28-A546-43D8-9381-7C66E78DB2FD}" type="pres">
      <dgm:prSet presAssocID="{4FC47607-2321-4427-8653-CB957F11C1B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F1F0C9C-D987-49BF-B4C6-870F31AE0C1F}" type="pres">
      <dgm:prSet presAssocID="{54E99697-B923-4B32-ADA3-881B14CC8F5E}" presName="spacer" presStyleCnt="0"/>
      <dgm:spPr/>
    </dgm:pt>
    <dgm:pt modelId="{2E17E8AE-7002-4E8F-AA6B-5AC5DFAE9DEC}" type="pres">
      <dgm:prSet presAssocID="{51E715B3-239F-4F69-A666-54BFDE2A3FA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D8DBC38-27AA-4634-A6A4-2A3E3D10EBA8}" type="presOf" srcId="{4FC47607-2321-4427-8653-CB957F11C1B2}" destId="{4F160F28-A546-43D8-9381-7C66E78DB2FD}" srcOrd="0" destOrd="0" presId="urn:microsoft.com/office/officeart/2005/8/layout/vList2"/>
    <dgm:cxn modelId="{580D995B-11DC-4FD6-9123-EA85A3BC1D84}" srcId="{081C94A1-262F-4AE8-85EC-68A47766177C}" destId="{4FC47607-2321-4427-8653-CB957F11C1B2}" srcOrd="2" destOrd="0" parTransId="{AEE287E3-D64D-4F16-B280-69E719871BB5}" sibTransId="{54E99697-B923-4B32-ADA3-881B14CC8F5E}"/>
    <dgm:cxn modelId="{EF5E6343-B371-4D43-9100-BA09D24AD06D}" type="presOf" srcId="{081C94A1-262F-4AE8-85EC-68A47766177C}" destId="{CDB25171-5AE7-4971-BCA2-230E9EC39BFF}" srcOrd="0" destOrd="0" presId="urn:microsoft.com/office/officeart/2005/8/layout/vList2"/>
    <dgm:cxn modelId="{AEFC4158-C56A-4299-ACB6-32231D16880A}" type="presOf" srcId="{4959E1D9-414C-4B30-A7F9-BB890F54355B}" destId="{3322045F-6E2B-4AFE-8E4E-CD791B3A4941}" srcOrd="0" destOrd="0" presId="urn:microsoft.com/office/officeart/2005/8/layout/vList2"/>
    <dgm:cxn modelId="{FFA8657B-1500-46D4-BB41-CD578E91EE9D}" type="presOf" srcId="{51E715B3-239F-4F69-A666-54BFDE2A3FAC}" destId="{2E17E8AE-7002-4E8F-AA6B-5AC5DFAE9DEC}" srcOrd="0" destOrd="0" presId="urn:microsoft.com/office/officeart/2005/8/layout/vList2"/>
    <dgm:cxn modelId="{C0213F8E-D915-47FD-BF2C-B1853BD0C276}" type="presOf" srcId="{B026178E-B4BB-4288-B308-030729B44A2E}" destId="{A331BA8E-F67B-40B0-A252-5DBEA503AD94}" srcOrd="0" destOrd="0" presId="urn:microsoft.com/office/officeart/2005/8/layout/vList2"/>
    <dgm:cxn modelId="{DDF1E3C2-E7CD-4683-B097-2BF4DC079407}" srcId="{081C94A1-262F-4AE8-85EC-68A47766177C}" destId="{B026178E-B4BB-4288-B308-030729B44A2E}" srcOrd="0" destOrd="0" parTransId="{D1EFD3D9-AC41-4F93-9B69-2AFD356DA099}" sibTransId="{3979FBEA-798C-46CD-B0BD-026A4396463D}"/>
    <dgm:cxn modelId="{0C2948F3-BF4B-421E-A226-B6264CD9A5DE}" srcId="{081C94A1-262F-4AE8-85EC-68A47766177C}" destId="{51E715B3-239F-4F69-A666-54BFDE2A3FAC}" srcOrd="3" destOrd="0" parTransId="{B67A4985-E800-4120-8944-219EC9A43056}" sibTransId="{A8209B11-2AF7-4F8F-BCDC-F4D5D9A27C4F}"/>
    <dgm:cxn modelId="{CF1967F8-AC39-4B97-A790-6C939DD957B5}" srcId="{081C94A1-262F-4AE8-85EC-68A47766177C}" destId="{4959E1D9-414C-4B30-A7F9-BB890F54355B}" srcOrd="1" destOrd="0" parTransId="{C78CAD5E-91AA-4D0D-AF7A-577B202C766A}" sibTransId="{4C536230-08D1-44B6-A204-168F5EC2AD70}"/>
    <dgm:cxn modelId="{99A8EE6E-13F8-401B-B283-A1136E515B27}" type="presParOf" srcId="{CDB25171-5AE7-4971-BCA2-230E9EC39BFF}" destId="{A331BA8E-F67B-40B0-A252-5DBEA503AD94}" srcOrd="0" destOrd="0" presId="urn:microsoft.com/office/officeart/2005/8/layout/vList2"/>
    <dgm:cxn modelId="{09964443-02D9-43CC-9A89-0D2D8A91C251}" type="presParOf" srcId="{CDB25171-5AE7-4971-BCA2-230E9EC39BFF}" destId="{62647A39-364C-43D1-BB7C-965A21395D18}" srcOrd="1" destOrd="0" presId="urn:microsoft.com/office/officeart/2005/8/layout/vList2"/>
    <dgm:cxn modelId="{866091FC-F3D6-4F47-A9A9-8FF5282C34AA}" type="presParOf" srcId="{CDB25171-5AE7-4971-BCA2-230E9EC39BFF}" destId="{3322045F-6E2B-4AFE-8E4E-CD791B3A4941}" srcOrd="2" destOrd="0" presId="urn:microsoft.com/office/officeart/2005/8/layout/vList2"/>
    <dgm:cxn modelId="{9F1C85D2-7F68-4A43-844C-DA36C3A73A69}" type="presParOf" srcId="{CDB25171-5AE7-4971-BCA2-230E9EC39BFF}" destId="{C5F261DB-DAB1-4FB4-BC5A-EBE571946BDC}" srcOrd="3" destOrd="0" presId="urn:microsoft.com/office/officeart/2005/8/layout/vList2"/>
    <dgm:cxn modelId="{CD50E6AF-8822-498C-ADAD-D7BBB8A5EFC4}" type="presParOf" srcId="{CDB25171-5AE7-4971-BCA2-230E9EC39BFF}" destId="{4F160F28-A546-43D8-9381-7C66E78DB2FD}" srcOrd="4" destOrd="0" presId="urn:microsoft.com/office/officeart/2005/8/layout/vList2"/>
    <dgm:cxn modelId="{E9D0D9F7-F7BA-4AB5-875A-9ED8FDA9BA5E}" type="presParOf" srcId="{CDB25171-5AE7-4971-BCA2-230E9EC39BFF}" destId="{6F1F0C9C-D987-49BF-B4C6-870F31AE0C1F}" srcOrd="5" destOrd="0" presId="urn:microsoft.com/office/officeart/2005/8/layout/vList2"/>
    <dgm:cxn modelId="{DA89367F-7876-415D-A6C2-6E0B320BA5E3}" type="presParOf" srcId="{CDB25171-5AE7-4971-BCA2-230E9EC39BFF}" destId="{2E17E8AE-7002-4E8F-AA6B-5AC5DFAE9DE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8E7517B-FEE6-45E9-ABE0-3E92CC14054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C2D175C-C11F-4C67-86C2-669F0003EB63}">
      <dgm:prSet/>
      <dgm:spPr/>
      <dgm:t>
        <a:bodyPr/>
        <a:lstStyle/>
        <a:p>
          <a:r>
            <a:rPr lang="en-US"/>
            <a:t>Nom scientifique : Treponema pallidum</a:t>
          </a:r>
        </a:p>
      </dgm:t>
    </dgm:pt>
    <dgm:pt modelId="{333E347F-A676-476E-B09C-17659DB3C4A5}" type="parTrans" cxnId="{A683735C-320D-4E1D-8A98-1EEBEF0ED703}">
      <dgm:prSet/>
      <dgm:spPr/>
      <dgm:t>
        <a:bodyPr/>
        <a:lstStyle/>
        <a:p>
          <a:endParaRPr lang="en-US"/>
        </a:p>
      </dgm:t>
    </dgm:pt>
    <dgm:pt modelId="{0FF3624A-D87A-435C-848B-22665CB38595}" type="sibTrans" cxnId="{A683735C-320D-4E1D-8A98-1EEBEF0ED703}">
      <dgm:prSet/>
      <dgm:spPr/>
      <dgm:t>
        <a:bodyPr/>
        <a:lstStyle/>
        <a:p>
          <a:endParaRPr lang="en-US"/>
        </a:p>
      </dgm:t>
    </dgm:pt>
    <dgm:pt modelId="{870A223B-6E36-4889-A3CA-418340447CDC}">
      <dgm:prSet/>
      <dgm:spPr/>
      <dgm:t>
        <a:bodyPr/>
        <a:lstStyle/>
        <a:p>
          <a:r>
            <a:rPr lang="en-US"/>
            <a:t>Classification : Règne des monère</a:t>
          </a:r>
        </a:p>
      </dgm:t>
    </dgm:pt>
    <dgm:pt modelId="{E915942E-2B90-4E19-8FE0-93C8C682C529}" type="parTrans" cxnId="{78C73D3D-5186-4A55-BB04-09757831E9F1}">
      <dgm:prSet/>
      <dgm:spPr/>
      <dgm:t>
        <a:bodyPr/>
        <a:lstStyle/>
        <a:p>
          <a:endParaRPr lang="en-US"/>
        </a:p>
      </dgm:t>
    </dgm:pt>
    <dgm:pt modelId="{299064C0-F211-4D24-9A83-39534F5547A3}" type="sibTrans" cxnId="{78C73D3D-5186-4A55-BB04-09757831E9F1}">
      <dgm:prSet/>
      <dgm:spPr/>
      <dgm:t>
        <a:bodyPr/>
        <a:lstStyle/>
        <a:p>
          <a:endParaRPr lang="en-US"/>
        </a:p>
      </dgm:t>
    </dgm:pt>
    <dgm:pt modelId="{55997FE4-F888-4D61-A3FE-593C32E3C0E0}">
      <dgm:prSet/>
      <dgm:spPr/>
      <dgm:t>
        <a:bodyPr/>
        <a:lstStyle/>
        <a:p>
          <a:r>
            <a:rPr lang="en-US"/>
            <a:t>Nom en francais : Syphilis</a:t>
          </a:r>
        </a:p>
      </dgm:t>
    </dgm:pt>
    <dgm:pt modelId="{9EB94734-8C6C-4631-A187-2CE9629C8272}" type="parTrans" cxnId="{BA7B9CA9-27D5-4EDE-A80F-43A009D9051D}">
      <dgm:prSet/>
      <dgm:spPr/>
      <dgm:t>
        <a:bodyPr/>
        <a:lstStyle/>
        <a:p>
          <a:endParaRPr lang="en-US"/>
        </a:p>
      </dgm:t>
    </dgm:pt>
    <dgm:pt modelId="{F39CC8DF-0BE3-4611-800B-F654C5B47F3D}" type="sibTrans" cxnId="{BA7B9CA9-27D5-4EDE-A80F-43A009D9051D}">
      <dgm:prSet/>
      <dgm:spPr/>
      <dgm:t>
        <a:bodyPr/>
        <a:lstStyle/>
        <a:p>
          <a:endParaRPr lang="en-US"/>
        </a:p>
      </dgm:t>
    </dgm:pt>
    <dgm:pt modelId="{6B84F9FD-963A-4669-A630-6F0A22EC76A5}">
      <dgm:prSet/>
      <dgm:spPr/>
      <dgm:t>
        <a:bodyPr/>
        <a:lstStyle/>
        <a:p>
          <a:r>
            <a:rPr lang="en-US"/>
            <a:t>Traitement : Antibiotiques</a:t>
          </a:r>
        </a:p>
      </dgm:t>
    </dgm:pt>
    <dgm:pt modelId="{0AB96262-98A8-45A5-91B6-EAB0AEECEA2C}" type="parTrans" cxnId="{137C0C05-EB81-41D7-9271-8A307856153D}">
      <dgm:prSet/>
      <dgm:spPr/>
      <dgm:t>
        <a:bodyPr/>
        <a:lstStyle/>
        <a:p>
          <a:endParaRPr lang="en-US"/>
        </a:p>
      </dgm:t>
    </dgm:pt>
    <dgm:pt modelId="{B56092B8-1AFB-4893-9768-410698BF029F}" type="sibTrans" cxnId="{137C0C05-EB81-41D7-9271-8A307856153D}">
      <dgm:prSet/>
      <dgm:spPr/>
      <dgm:t>
        <a:bodyPr/>
        <a:lstStyle/>
        <a:p>
          <a:endParaRPr lang="en-US"/>
        </a:p>
      </dgm:t>
    </dgm:pt>
    <dgm:pt modelId="{BA5360C4-44C3-478E-90F2-0BAA13A4A56A}" type="pres">
      <dgm:prSet presAssocID="{38E7517B-FEE6-45E9-ABE0-3E92CC14054B}" presName="linear" presStyleCnt="0">
        <dgm:presLayoutVars>
          <dgm:animLvl val="lvl"/>
          <dgm:resizeHandles val="exact"/>
        </dgm:presLayoutVars>
      </dgm:prSet>
      <dgm:spPr/>
    </dgm:pt>
    <dgm:pt modelId="{E68200D6-5019-4D3A-B1E1-ECEE8BC2A831}" type="pres">
      <dgm:prSet presAssocID="{6C2D175C-C11F-4C67-86C2-669F0003EB6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AE37250-9A75-4F13-B8F4-253AEF777B28}" type="pres">
      <dgm:prSet presAssocID="{0FF3624A-D87A-435C-848B-22665CB38595}" presName="spacer" presStyleCnt="0"/>
      <dgm:spPr/>
    </dgm:pt>
    <dgm:pt modelId="{5D55565C-91E0-4089-A6D5-36E9354EB543}" type="pres">
      <dgm:prSet presAssocID="{870A223B-6E36-4889-A3CA-418340447CD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532B124-2484-403E-A220-ED401C6006B8}" type="pres">
      <dgm:prSet presAssocID="{299064C0-F211-4D24-9A83-39534F5547A3}" presName="spacer" presStyleCnt="0"/>
      <dgm:spPr/>
    </dgm:pt>
    <dgm:pt modelId="{4699F732-215B-4943-99DB-0B8EE9972CB2}" type="pres">
      <dgm:prSet presAssocID="{55997FE4-F888-4D61-A3FE-593C32E3C0E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99F6F58-AB44-4902-B62D-69C297A3A580}" type="pres">
      <dgm:prSet presAssocID="{F39CC8DF-0BE3-4611-800B-F654C5B47F3D}" presName="spacer" presStyleCnt="0"/>
      <dgm:spPr/>
    </dgm:pt>
    <dgm:pt modelId="{3F727750-410E-4A48-BAD8-F35BE44409CC}" type="pres">
      <dgm:prSet presAssocID="{6B84F9FD-963A-4669-A630-6F0A22EC76A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37C0C05-EB81-41D7-9271-8A307856153D}" srcId="{38E7517B-FEE6-45E9-ABE0-3E92CC14054B}" destId="{6B84F9FD-963A-4669-A630-6F0A22EC76A5}" srcOrd="3" destOrd="0" parTransId="{0AB96262-98A8-45A5-91B6-EAB0AEECEA2C}" sibTransId="{B56092B8-1AFB-4893-9768-410698BF029F}"/>
    <dgm:cxn modelId="{7CC6E825-73F2-4D93-A174-01323368CDA8}" type="presOf" srcId="{38E7517B-FEE6-45E9-ABE0-3E92CC14054B}" destId="{BA5360C4-44C3-478E-90F2-0BAA13A4A56A}" srcOrd="0" destOrd="0" presId="urn:microsoft.com/office/officeart/2005/8/layout/vList2"/>
    <dgm:cxn modelId="{78C73D3D-5186-4A55-BB04-09757831E9F1}" srcId="{38E7517B-FEE6-45E9-ABE0-3E92CC14054B}" destId="{870A223B-6E36-4889-A3CA-418340447CDC}" srcOrd="1" destOrd="0" parTransId="{E915942E-2B90-4E19-8FE0-93C8C682C529}" sibTransId="{299064C0-F211-4D24-9A83-39534F5547A3}"/>
    <dgm:cxn modelId="{C8A9665B-F668-4339-9BF8-CCDBCE8AE8F5}" type="presOf" srcId="{6C2D175C-C11F-4C67-86C2-669F0003EB63}" destId="{E68200D6-5019-4D3A-B1E1-ECEE8BC2A831}" srcOrd="0" destOrd="0" presId="urn:microsoft.com/office/officeart/2005/8/layout/vList2"/>
    <dgm:cxn modelId="{A683735C-320D-4E1D-8A98-1EEBEF0ED703}" srcId="{38E7517B-FEE6-45E9-ABE0-3E92CC14054B}" destId="{6C2D175C-C11F-4C67-86C2-669F0003EB63}" srcOrd="0" destOrd="0" parTransId="{333E347F-A676-476E-B09C-17659DB3C4A5}" sibTransId="{0FF3624A-D87A-435C-848B-22665CB38595}"/>
    <dgm:cxn modelId="{CDAD9077-BA30-4A88-962D-2B5772F99B4B}" type="presOf" srcId="{6B84F9FD-963A-4669-A630-6F0A22EC76A5}" destId="{3F727750-410E-4A48-BAD8-F35BE44409CC}" srcOrd="0" destOrd="0" presId="urn:microsoft.com/office/officeart/2005/8/layout/vList2"/>
    <dgm:cxn modelId="{BA7B9CA9-27D5-4EDE-A80F-43A009D9051D}" srcId="{38E7517B-FEE6-45E9-ABE0-3E92CC14054B}" destId="{55997FE4-F888-4D61-A3FE-593C32E3C0E0}" srcOrd="2" destOrd="0" parTransId="{9EB94734-8C6C-4631-A187-2CE9629C8272}" sibTransId="{F39CC8DF-0BE3-4611-800B-F654C5B47F3D}"/>
    <dgm:cxn modelId="{0FA0C2E8-86CF-43D3-8AF8-45CCD82BBD3A}" type="presOf" srcId="{55997FE4-F888-4D61-A3FE-593C32E3C0E0}" destId="{4699F732-215B-4943-99DB-0B8EE9972CB2}" srcOrd="0" destOrd="0" presId="urn:microsoft.com/office/officeart/2005/8/layout/vList2"/>
    <dgm:cxn modelId="{B0CEC4EE-3602-489C-B3E2-8386B2A109F4}" type="presOf" srcId="{870A223B-6E36-4889-A3CA-418340447CDC}" destId="{5D55565C-91E0-4089-A6D5-36E9354EB543}" srcOrd="0" destOrd="0" presId="urn:microsoft.com/office/officeart/2005/8/layout/vList2"/>
    <dgm:cxn modelId="{01D97CF7-A04A-46C5-8A5C-98BC7F11C66F}" type="presParOf" srcId="{BA5360C4-44C3-478E-90F2-0BAA13A4A56A}" destId="{E68200D6-5019-4D3A-B1E1-ECEE8BC2A831}" srcOrd="0" destOrd="0" presId="urn:microsoft.com/office/officeart/2005/8/layout/vList2"/>
    <dgm:cxn modelId="{414665A2-AF5D-4B1D-9C58-32B2AB555A5D}" type="presParOf" srcId="{BA5360C4-44C3-478E-90F2-0BAA13A4A56A}" destId="{1AE37250-9A75-4F13-B8F4-253AEF777B28}" srcOrd="1" destOrd="0" presId="urn:microsoft.com/office/officeart/2005/8/layout/vList2"/>
    <dgm:cxn modelId="{12CAF70A-7C43-46BF-B22F-560034A5E12B}" type="presParOf" srcId="{BA5360C4-44C3-478E-90F2-0BAA13A4A56A}" destId="{5D55565C-91E0-4089-A6D5-36E9354EB543}" srcOrd="2" destOrd="0" presId="urn:microsoft.com/office/officeart/2005/8/layout/vList2"/>
    <dgm:cxn modelId="{840A64C6-8E5D-4E42-A7E8-943874FC5EBE}" type="presParOf" srcId="{BA5360C4-44C3-478E-90F2-0BAA13A4A56A}" destId="{F532B124-2484-403E-A220-ED401C6006B8}" srcOrd="3" destOrd="0" presId="urn:microsoft.com/office/officeart/2005/8/layout/vList2"/>
    <dgm:cxn modelId="{F4EE9B3B-833F-4886-BEDA-AD78A66EFFE2}" type="presParOf" srcId="{BA5360C4-44C3-478E-90F2-0BAA13A4A56A}" destId="{4699F732-215B-4943-99DB-0B8EE9972CB2}" srcOrd="4" destOrd="0" presId="urn:microsoft.com/office/officeart/2005/8/layout/vList2"/>
    <dgm:cxn modelId="{3E2F7116-B61E-4D46-AEA8-C38553B079E0}" type="presParOf" srcId="{BA5360C4-44C3-478E-90F2-0BAA13A4A56A}" destId="{C99F6F58-AB44-4902-B62D-69C297A3A580}" srcOrd="5" destOrd="0" presId="urn:microsoft.com/office/officeart/2005/8/layout/vList2"/>
    <dgm:cxn modelId="{61F7D4F0-C336-45BE-B56A-0215F973E1AC}" type="presParOf" srcId="{BA5360C4-44C3-478E-90F2-0BAA13A4A56A}" destId="{3F727750-410E-4A48-BAD8-F35BE44409C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A6F9B3-F72B-4346-8160-739A6C9EEDA1}">
      <dsp:nvSpPr>
        <dsp:cNvPr id="0" name=""/>
        <dsp:cNvSpPr/>
      </dsp:nvSpPr>
      <dsp:spPr>
        <a:xfrm>
          <a:off x="379476" y="0"/>
          <a:ext cx="5504687" cy="5504687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AA2D08-D07F-416D-B91F-A891C8DC85E7}">
      <dsp:nvSpPr>
        <dsp:cNvPr id="0" name=""/>
        <dsp:cNvSpPr/>
      </dsp:nvSpPr>
      <dsp:spPr>
        <a:xfrm>
          <a:off x="902421" y="522945"/>
          <a:ext cx="2146828" cy="214682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Nom scientifique : Phtirius pubis</a:t>
          </a:r>
        </a:p>
      </dsp:txBody>
      <dsp:txXfrm>
        <a:off x="1007221" y="627745"/>
        <a:ext cx="1937228" cy="1937228"/>
      </dsp:txXfrm>
    </dsp:sp>
    <dsp:sp modelId="{4241D232-92AA-4B0D-AC05-2185FCCC0B83}">
      <dsp:nvSpPr>
        <dsp:cNvPr id="0" name=""/>
        <dsp:cNvSpPr/>
      </dsp:nvSpPr>
      <dsp:spPr>
        <a:xfrm>
          <a:off x="3214390" y="522945"/>
          <a:ext cx="2146828" cy="214682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Classification : Règne animal</a:t>
          </a:r>
        </a:p>
      </dsp:txBody>
      <dsp:txXfrm>
        <a:off x="3319190" y="627745"/>
        <a:ext cx="1937228" cy="1937228"/>
      </dsp:txXfrm>
    </dsp:sp>
    <dsp:sp modelId="{04092501-E674-4A00-A156-B30ADDB70E90}">
      <dsp:nvSpPr>
        <dsp:cNvPr id="0" name=""/>
        <dsp:cNvSpPr/>
      </dsp:nvSpPr>
      <dsp:spPr>
        <a:xfrm>
          <a:off x="902421" y="2834914"/>
          <a:ext cx="2146828" cy="214682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Nom en francais : Poux du pubis,Morpion</a:t>
          </a:r>
        </a:p>
      </dsp:txBody>
      <dsp:txXfrm>
        <a:off x="1007221" y="2939714"/>
        <a:ext cx="1937228" cy="1937228"/>
      </dsp:txXfrm>
    </dsp:sp>
    <dsp:sp modelId="{B2AE636C-0A79-42CA-A447-1D0CB6BE36AC}">
      <dsp:nvSpPr>
        <dsp:cNvPr id="0" name=""/>
        <dsp:cNvSpPr/>
      </dsp:nvSpPr>
      <dsp:spPr>
        <a:xfrm>
          <a:off x="3214390" y="2834914"/>
          <a:ext cx="2146828" cy="214682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Traitement : Crèmes lotions ou champoings</a:t>
          </a:r>
        </a:p>
      </dsp:txBody>
      <dsp:txXfrm>
        <a:off x="3319190" y="2939714"/>
        <a:ext cx="1937228" cy="19372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172569-F88D-4115-AE2B-919AE7FA5EE9}">
      <dsp:nvSpPr>
        <dsp:cNvPr id="0" name=""/>
        <dsp:cNvSpPr/>
      </dsp:nvSpPr>
      <dsp:spPr>
        <a:xfrm>
          <a:off x="0" y="0"/>
          <a:ext cx="5191608" cy="115556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Nom scientifique : Chlamydia trachomatis</a:t>
          </a:r>
        </a:p>
      </dsp:txBody>
      <dsp:txXfrm>
        <a:off x="33845" y="33845"/>
        <a:ext cx="3847020" cy="1087873"/>
      </dsp:txXfrm>
    </dsp:sp>
    <dsp:sp modelId="{108224FE-D8EB-48F4-B71F-5A87A5177BB0}">
      <dsp:nvSpPr>
        <dsp:cNvPr id="0" name=""/>
        <dsp:cNvSpPr/>
      </dsp:nvSpPr>
      <dsp:spPr>
        <a:xfrm>
          <a:off x="434797" y="1365665"/>
          <a:ext cx="5191608" cy="1155563"/>
        </a:xfrm>
        <a:prstGeom prst="roundRect">
          <a:avLst>
            <a:gd name="adj" fmla="val 10000"/>
          </a:avLst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Classification : Règne des monères</a:t>
          </a:r>
        </a:p>
      </dsp:txBody>
      <dsp:txXfrm>
        <a:off x="468642" y="1399510"/>
        <a:ext cx="3938004" cy="1087873"/>
      </dsp:txXfrm>
    </dsp:sp>
    <dsp:sp modelId="{F1023982-E0EB-42C0-9774-9D8FCF734805}">
      <dsp:nvSpPr>
        <dsp:cNvPr id="0" name=""/>
        <dsp:cNvSpPr/>
      </dsp:nvSpPr>
      <dsp:spPr>
        <a:xfrm>
          <a:off x="863104" y="2731331"/>
          <a:ext cx="5191608" cy="1155563"/>
        </a:xfrm>
        <a:prstGeom prst="roundRect">
          <a:avLst>
            <a:gd name="adj" fmla="val 10000"/>
          </a:avLst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Nom en francais :clamydiose génital</a:t>
          </a:r>
        </a:p>
      </dsp:txBody>
      <dsp:txXfrm>
        <a:off x="896949" y="2765176"/>
        <a:ext cx="3944494" cy="1087873"/>
      </dsp:txXfrm>
    </dsp:sp>
    <dsp:sp modelId="{177536E2-ADAA-48B8-946D-C9803CD7BFEB}">
      <dsp:nvSpPr>
        <dsp:cNvPr id="0" name=""/>
        <dsp:cNvSpPr/>
      </dsp:nvSpPr>
      <dsp:spPr>
        <a:xfrm>
          <a:off x="1297901" y="4096997"/>
          <a:ext cx="5191608" cy="1155563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Traitement : Antibiotique</a:t>
          </a:r>
        </a:p>
      </dsp:txBody>
      <dsp:txXfrm>
        <a:off x="1331746" y="4130842"/>
        <a:ext cx="3938004" cy="1087873"/>
      </dsp:txXfrm>
    </dsp:sp>
    <dsp:sp modelId="{ACA5CB84-E33D-4E7E-93AB-2C85706A95CB}">
      <dsp:nvSpPr>
        <dsp:cNvPr id="0" name=""/>
        <dsp:cNvSpPr/>
      </dsp:nvSpPr>
      <dsp:spPr>
        <a:xfrm>
          <a:off x="4440491" y="885056"/>
          <a:ext cx="751116" cy="751116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4609492" y="885056"/>
        <a:ext cx="413114" cy="565215"/>
      </dsp:txXfrm>
    </dsp:sp>
    <dsp:sp modelId="{96691F17-BB9C-4578-9B30-6E880DBCCB36}">
      <dsp:nvSpPr>
        <dsp:cNvPr id="0" name=""/>
        <dsp:cNvSpPr/>
      </dsp:nvSpPr>
      <dsp:spPr>
        <a:xfrm>
          <a:off x="4875288" y="2250722"/>
          <a:ext cx="751116" cy="751116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5044289" y="2250722"/>
        <a:ext cx="413114" cy="565215"/>
      </dsp:txXfrm>
    </dsp:sp>
    <dsp:sp modelId="{61E148EA-904D-4007-9A17-9BDC10304AA3}">
      <dsp:nvSpPr>
        <dsp:cNvPr id="0" name=""/>
        <dsp:cNvSpPr/>
      </dsp:nvSpPr>
      <dsp:spPr>
        <a:xfrm>
          <a:off x="5303596" y="3616388"/>
          <a:ext cx="751116" cy="751116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400" kern="1200"/>
        </a:p>
      </dsp:txBody>
      <dsp:txXfrm>
        <a:off x="5472597" y="3616388"/>
        <a:ext cx="413114" cy="5652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41909D-CDE0-4142-8688-14FBC73D62E5}">
      <dsp:nvSpPr>
        <dsp:cNvPr id="0" name=""/>
        <dsp:cNvSpPr/>
      </dsp:nvSpPr>
      <dsp:spPr>
        <a:xfrm>
          <a:off x="0" y="29400"/>
          <a:ext cx="6489509" cy="123147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Nom scientifique : VPH</a:t>
          </a:r>
        </a:p>
      </dsp:txBody>
      <dsp:txXfrm>
        <a:off x="60116" y="89516"/>
        <a:ext cx="6369277" cy="1111247"/>
      </dsp:txXfrm>
    </dsp:sp>
    <dsp:sp modelId="{A45E9F13-0A01-4F80-A6B4-6D28AF2C8854}">
      <dsp:nvSpPr>
        <dsp:cNvPr id="0" name=""/>
        <dsp:cNvSpPr/>
      </dsp:nvSpPr>
      <dsp:spPr>
        <a:xfrm>
          <a:off x="0" y="1350160"/>
          <a:ext cx="6489509" cy="1231479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Classification : Virus</a:t>
          </a:r>
        </a:p>
      </dsp:txBody>
      <dsp:txXfrm>
        <a:off x="60116" y="1410276"/>
        <a:ext cx="6369277" cy="1111247"/>
      </dsp:txXfrm>
    </dsp:sp>
    <dsp:sp modelId="{E3F5852E-172D-468E-B20E-A702A2C81AE8}">
      <dsp:nvSpPr>
        <dsp:cNvPr id="0" name=""/>
        <dsp:cNvSpPr/>
      </dsp:nvSpPr>
      <dsp:spPr>
        <a:xfrm>
          <a:off x="0" y="2670920"/>
          <a:ext cx="6489509" cy="1231479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Nom en francais : Condylome, Virus du papilome humain</a:t>
          </a:r>
        </a:p>
      </dsp:txBody>
      <dsp:txXfrm>
        <a:off x="60116" y="2731036"/>
        <a:ext cx="6369277" cy="1111247"/>
      </dsp:txXfrm>
    </dsp:sp>
    <dsp:sp modelId="{D14A4C19-1F98-4F30-BD8F-97001473D892}">
      <dsp:nvSpPr>
        <dsp:cNvPr id="0" name=""/>
        <dsp:cNvSpPr/>
      </dsp:nvSpPr>
      <dsp:spPr>
        <a:xfrm>
          <a:off x="0" y="3991680"/>
          <a:ext cx="6489509" cy="123147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Traitement : Cryothérapie (azote liquide) , crèmes</a:t>
          </a:r>
        </a:p>
      </dsp:txBody>
      <dsp:txXfrm>
        <a:off x="60116" y="4051796"/>
        <a:ext cx="6369277" cy="11112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6CF750-1111-468D-A2A6-E1148DF3AAEF}">
      <dsp:nvSpPr>
        <dsp:cNvPr id="0" name=""/>
        <dsp:cNvSpPr/>
      </dsp:nvSpPr>
      <dsp:spPr>
        <a:xfrm>
          <a:off x="0" y="71693"/>
          <a:ext cx="6263640" cy="127120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Nom scientifique : VHB</a:t>
          </a:r>
        </a:p>
      </dsp:txBody>
      <dsp:txXfrm>
        <a:off x="62055" y="133748"/>
        <a:ext cx="6139530" cy="1147095"/>
      </dsp:txXfrm>
    </dsp:sp>
    <dsp:sp modelId="{F061FFB3-677A-4D6B-9115-AC8DD9F4CCBA}">
      <dsp:nvSpPr>
        <dsp:cNvPr id="0" name=""/>
        <dsp:cNvSpPr/>
      </dsp:nvSpPr>
      <dsp:spPr>
        <a:xfrm>
          <a:off x="0" y="1435058"/>
          <a:ext cx="6263640" cy="1271205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Classification : Virus</a:t>
          </a:r>
        </a:p>
      </dsp:txBody>
      <dsp:txXfrm>
        <a:off x="62055" y="1497113"/>
        <a:ext cx="6139530" cy="1147095"/>
      </dsp:txXfrm>
    </dsp:sp>
    <dsp:sp modelId="{365D495B-53EF-48F0-A751-A1FC1DD44FDF}">
      <dsp:nvSpPr>
        <dsp:cNvPr id="0" name=""/>
        <dsp:cNvSpPr/>
      </dsp:nvSpPr>
      <dsp:spPr>
        <a:xfrm>
          <a:off x="0" y="2798423"/>
          <a:ext cx="6263640" cy="1271205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Nom en francais : Virus de l'Hépatite B</a:t>
          </a:r>
        </a:p>
      </dsp:txBody>
      <dsp:txXfrm>
        <a:off x="62055" y="2860478"/>
        <a:ext cx="6139530" cy="1147095"/>
      </dsp:txXfrm>
    </dsp:sp>
    <dsp:sp modelId="{167786B0-8FCD-46C1-898F-1D5027BBE68E}">
      <dsp:nvSpPr>
        <dsp:cNvPr id="0" name=""/>
        <dsp:cNvSpPr/>
      </dsp:nvSpPr>
      <dsp:spPr>
        <a:xfrm>
          <a:off x="0" y="4161789"/>
          <a:ext cx="6263640" cy="127120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Traitement : Aucun</a:t>
          </a:r>
        </a:p>
      </dsp:txBody>
      <dsp:txXfrm>
        <a:off x="62055" y="4223844"/>
        <a:ext cx="6139530" cy="11470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F60E90-963D-44E3-A7DE-81DD2FECA539}">
      <dsp:nvSpPr>
        <dsp:cNvPr id="0" name=""/>
        <dsp:cNvSpPr/>
      </dsp:nvSpPr>
      <dsp:spPr>
        <a:xfrm>
          <a:off x="0" y="68183"/>
          <a:ext cx="6263640" cy="12729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Nom scientifique : Neisseria gonorrhoeae</a:t>
          </a:r>
        </a:p>
      </dsp:txBody>
      <dsp:txXfrm>
        <a:off x="62141" y="130324"/>
        <a:ext cx="6139358" cy="1148678"/>
      </dsp:txXfrm>
    </dsp:sp>
    <dsp:sp modelId="{91813058-6096-4840-928D-6C8DEB496F46}">
      <dsp:nvSpPr>
        <dsp:cNvPr id="0" name=""/>
        <dsp:cNvSpPr/>
      </dsp:nvSpPr>
      <dsp:spPr>
        <a:xfrm>
          <a:off x="0" y="1433303"/>
          <a:ext cx="6263640" cy="127296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Classification : Règne des Monères </a:t>
          </a:r>
        </a:p>
      </dsp:txBody>
      <dsp:txXfrm>
        <a:off x="62141" y="1495444"/>
        <a:ext cx="6139358" cy="1148678"/>
      </dsp:txXfrm>
    </dsp:sp>
    <dsp:sp modelId="{7BF55550-7C72-47BE-B04D-B483901314DE}">
      <dsp:nvSpPr>
        <dsp:cNvPr id="0" name=""/>
        <dsp:cNvSpPr/>
      </dsp:nvSpPr>
      <dsp:spPr>
        <a:xfrm>
          <a:off x="0" y="2798423"/>
          <a:ext cx="6263640" cy="127296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Nom en francais : Gonorhée</a:t>
          </a:r>
        </a:p>
      </dsp:txBody>
      <dsp:txXfrm>
        <a:off x="62141" y="2860564"/>
        <a:ext cx="6139358" cy="1148678"/>
      </dsp:txXfrm>
    </dsp:sp>
    <dsp:sp modelId="{05D44D71-1A2E-49B5-8CB5-67F04291F7D6}">
      <dsp:nvSpPr>
        <dsp:cNvPr id="0" name=""/>
        <dsp:cNvSpPr/>
      </dsp:nvSpPr>
      <dsp:spPr>
        <a:xfrm>
          <a:off x="0" y="4163544"/>
          <a:ext cx="6263640" cy="127296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Traitement : Antibiotique</a:t>
          </a:r>
        </a:p>
      </dsp:txBody>
      <dsp:txXfrm>
        <a:off x="62141" y="4225685"/>
        <a:ext cx="6139358" cy="114867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58A218-82F3-41B5-9E4C-1F3B4716E95F}">
      <dsp:nvSpPr>
        <dsp:cNvPr id="0" name=""/>
        <dsp:cNvSpPr/>
      </dsp:nvSpPr>
      <dsp:spPr>
        <a:xfrm>
          <a:off x="0" y="556163"/>
          <a:ext cx="6263640" cy="100737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Nom scientifique :  VHS-||</a:t>
          </a:r>
        </a:p>
      </dsp:txBody>
      <dsp:txXfrm>
        <a:off x="49176" y="605339"/>
        <a:ext cx="6165288" cy="909018"/>
      </dsp:txXfrm>
    </dsp:sp>
    <dsp:sp modelId="{B806145C-C0F1-49B8-B3A5-B17EFF095ADF}">
      <dsp:nvSpPr>
        <dsp:cNvPr id="0" name=""/>
        <dsp:cNvSpPr/>
      </dsp:nvSpPr>
      <dsp:spPr>
        <a:xfrm>
          <a:off x="0" y="1684494"/>
          <a:ext cx="6263640" cy="100737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Classification : Virus</a:t>
          </a:r>
        </a:p>
      </dsp:txBody>
      <dsp:txXfrm>
        <a:off x="49176" y="1733670"/>
        <a:ext cx="6165288" cy="909018"/>
      </dsp:txXfrm>
    </dsp:sp>
    <dsp:sp modelId="{EF086D0D-0E46-4903-9BF9-D7D06F37E825}">
      <dsp:nvSpPr>
        <dsp:cNvPr id="0" name=""/>
        <dsp:cNvSpPr/>
      </dsp:nvSpPr>
      <dsp:spPr>
        <a:xfrm>
          <a:off x="0" y="2812823"/>
          <a:ext cx="6263640" cy="100737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Nom en francais : Herpèse</a:t>
          </a:r>
        </a:p>
      </dsp:txBody>
      <dsp:txXfrm>
        <a:off x="49176" y="2861999"/>
        <a:ext cx="6165288" cy="909018"/>
      </dsp:txXfrm>
    </dsp:sp>
    <dsp:sp modelId="{CB0B24F4-87CD-4D45-949B-7C369B7B6060}">
      <dsp:nvSpPr>
        <dsp:cNvPr id="0" name=""/>
        <dsp:cNvSpPr/>
      </dsp:nvSpPr>
      <dsp:spPr>
        <a:xfrm>
          <a:off x="0" y="3941153"/>
          <a:ext cx="6263640" cy="100737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Traitement : Antiviraux</a:t>
          </a:r>
        </a:p>
      </dsp:txBody>
      <dsp:txXfrm>
        <a:off x="49176" y="3990329"/>
        <a:ext cx="6165288" cy="90901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1BA8E-F67B-40B0-A252-5DBEA503AD94}">
      <dsp:nvSpPr>
        <dsp:cNvPr id="0" name=""/>
        <dsp:cNvSpPr/>
      </dsp:nvSpPr>
      <dsp:spPr>
        <a:xfrm>
          <a:off x="0" y="294713"/>
          <a:ext cx="6263640" cy="112729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/>
            <a:t>Nom scientifique : VIH</a:t>
          </a:r>
        </a:p>
      </dsp:txBody>
      <dsp:txXfrm>
        <a:off x="55030" y="349743"/>
        <a:ext cx="6153580" cy="1017235"/>
      </dsp:txXfrm>
    </dsp:sp>
    <dsp:sp modelId="{3322045F-6E2B-4AFE-8E4E-CD791B3A4941}">
      <dsp:nvSpPr>
        <dsp:cNvPr id="0" name=""/>
        <dsp:cNvSpPr/>
      </dsp:nvSpPr>
      <dsp:spPr>
        <a:xfrm>
          <a:off x="0" y="1557368"/>
          <a:ext cx="6263640" cy="1127295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/>
            <a:t>Classification : Virus</a:t>
          </a:r>
        </a:p>
      </dsp:txBody>
      <dsp:txXfrm>
        <a:off x="55030" y="1612398"/>
        <a:ext cx="6153580" cy="1017235"/>
      </dsp:txXfrm>
    </dsp:sp>
    <dsp:sp modelId="{4F160F28-A546-43D8-9381-7C66E78DB2FD}">
      <dsp:nvSpPr>
        <dsp:cNvPr id="0" name=""/>
        <dsp:cNvSpPr/>
      </dsp:nvSpPr>
      <dsp:spPr>
        <a:xfrm>
          <a:off x="0" y="2820023"/>
          <a:ext cx="6263640" cy="1127295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/>
            <a:t>Nom en francais : Sida</a:t>
          </a:r>
        </a:p>
      </dsp:txBody>
      <dsp:txXfrm>
        <a:off x="55030" y="2875053"/>
        <a:ext cx="6153580" cy="1017235"/>
      </dsp:txXfrm>
    </dsp:sp>
    <dsp:sp modelId="{2E17E8AE-7002-4E8F-AA6B-5AC5DFAE9DEC}">
      <dsp:nvSpPr>
        <dsp:cNvPr id="0" name=""/>
        <dsp:cNvSpPr/>
      </dsp:nvSpPr>
      <dsp:spPr>
        <a:xfrm>
          <a:off x="0" y="4082679"/>
          <a:ext cx="6263640" cy="112729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/>
            <a:t>Traitement : Trithérapie</a:t>
          </a:r>
        </a:p>
      </dsp:txBody>
      <dsp:txXfrm>
        <a:off x="55030" y="4137709"/>
        <a:ext cx="6153580" cy="101723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8200D6-5019-4D3A-B1E1-ECEE8BC2A831}">
      <dsp:nvSpPr>
        <dsp:cNvPr id="0" name=""/>
        <dsp:cNvSpPr/>
      </dsp:nvSpPr>
      <dsp:spPr>
        <a:xfrm>
          <a:off x="0" y="68183"/>
          <a:ext cx="6263640" cy="12729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Nom scientifique : Treponema pallidum</a:t>
          </a:r>
        </a:p>
      </dsp:txBody>
      <dsp:txXfrm>
        <a:off x="62141" y="130324"/>
        <a:ext cx="6139358" cy="1148678"/>
      </dsp:txXfrm>
    </dsp:sp>
    <dsp:sp modelId="{5D55565C-91E0-4089-A6D5-36E9354EB543}">
      <dsp:nvSpPr>
        <dsp:cNvPr id="0" name=""/>
        <dsp:cNvSpPr/>
      </dsp:nvSpPr>
      <dsp:spPr>
        <a:xfrm>
          <a:off x="0" y="1433303"/>
          <a:ext cx="6263640" cy="127296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Classification : Règne des monère</a:t>
          </a:r>
        </a:p>
      </dsp:txBody>
      <dsp:txXfrm>
        <a:off x="62141" y="1495444"/>
        <a:ext cx="6139358" cy="1148678"/>
      </dsp:txXfrm>
    </dsp:sp>
    <dsp:sp modelId="{4699F732-215B-4943-99DB-0B8EE9972CB2}">
      <dsp:nvSpPr>
        <dsp:cNvPr id="0" name=""/>
        <dsp:cNvSpPr/>
      </dsp:nvSpPr>
      <dsp:spPr>
        <a:xfrm>
          <a:off x="0" y="2798423"/>
          <a:ext cx="6263640" cy="127296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Nom en francais : Syphilis</a:t>
          </a:r>
        </a:p>
      </dsp:txBody>
      <dsp:txXfrm>
        <a:off x="62141" y="2860564"/>
        <a:ext cx="6139358" cy="1148678"/>
      </dsp:txXfrm>
    </dsp:sp>
    <dsp:sp modelId="{3F727750-410E-4A48-BAD8-F35BE44409CC}">
      <dsp:nvSpPr>
        <dsp:cNvPr id="0" name=""/>
        <dsp:cNvSpPr/>
      </dsp:nvSpPr>
      <dsp:spPr>
        <a:xfrm>
          <a:off x="0" y="4163544"/>
          <a:ext cx="6263640" cy="127296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Traitement : Antibiotiques</a:t>
          </a:r>
        </a:p>
      </dsp:txBody>
      <dsp:txXfrm>
        <a:off x="62141" y="4225685"/>
        <a:ext cx="6139358" cy="11486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en-US" sz="5400">
                <a:cs typeface="Calibri Light"/>
              </a:rPr>
              <a:t>ITSS</a:t>
            </a:r>
            <a:endParaRPr lang="en-US" sz="54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>
                <a:cs typeface="Calibri"/>
              </a:rPr>
              <a:t>Fait par Jade Sylvain</a:t>
            </a:r>
            <a:endParaRPr lang="en-US" sz="200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3B826E-BD20-59CA-A275-997418C7E0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307" r="14831" b="4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A9F7EB-7306-7CCE-8930-EE8A08843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6000">
                <a:solidFill>
                  <a:schemeClr val="bg1"/>
                </a:solidFill>
                <a:cs typeface="Calibri Light"/>
              </a:rPr>
              <a:t>9</a:t>
            </a:r>
            <a:endParaRPr lang="en-US" sz="600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B9636F7-8174-4950-2173-6C1421AA61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3918270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7180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25B7F1-138C-2471-B61F-DCE55D856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6000">
                <a:solidFill>
                  <a:schemeClr val="bg1"/>
                </a:solidFill>
                <a:cs typeface="Calibri Light"/>
              </a:rPr>
              <a:t>1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2F76064-391B-85C3-73E5-7C4F66B736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705194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2395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4D255C-8FF5-DDD3-42D1-3F9030B07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en-US" dirty="0">
                <a:cs typeface="Calibri Light"/>
              </a:rPr>
              <a:t>2</a:t>
            </a:r>
            <a:endParaRPr lang="en-US" dirty="0"/>
          </a:p>
        </p:txBody>
      </p:sp>
      <p:pic>
        <p:nvPicPr>
          <p:cNvPr id="5" name="Picture 4" descr="Chercheur examinant la croissance dans une boîte de Petri">
            <a:extLst>
              <a:ext uri="{FF2B5EF4-FFF2-40B4-BE49-F238E27FC236}">
                <a16:creationId xmlns:a16="http://schemas.microsoft.com/office/drawing/2014/main" id="{5CBBC597-199A-F6ED-7AA7-AD445C3D0E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230" r="21240" b="4"/>
          <a:stretch/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5B660-00B3-4E72-6CBE-67DE2E10E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788" y="2333297"/>
            <a:ext cx="4840010" cy="384366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ea typeface="+mn-lt"/>
                <a:cs typeface="+mn-lt"/>
              </a:rPr>
              <a:t>Nom scientifique : Trichomonas vaginalis</a:t>
            </a:r>
          </a:p>
          <a:p>
            <a:r>
              <a:rPr lang="en-US" sz="2000">
                <a:ea typeface="+mn-lt"/>
                <a:cs typeface="+mn-lt"/>
              </a:rPr>
              <a:t>Classification : Règne des protiste</a:t>
            </a:r>
          </a:p>
          <a:p>
            <a:r>
              <a:rPr lang="en-US" sz="2000">
                <a:ea typeface="+mn-lt"/>
                <a:cs typeface="+mn-lt"/>
              </a:rPr>
              <a:t>Nom en francais : Vaginite trichomonas</a:t>
            </a:r>
          </a:p>
          <a:p>
            <a:r>
              <a:rPr lang="en-US" sz="2000">
                <a:ea typeface="+mn-lt"/>
                <a:cs typeface="+mn-lt"/>
              </a:rPr>
              <a:t>Traitement : Antibiotique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934211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E57A3F2-3497-430E-BCD2-151E9B574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88B1F424-0E60-4F04-AFC7-00E1F2110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521144" y="911116"/>
            <a:ext cx="687754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6B509DD1-7F4E-4C4D-9B18-626473A5F7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00164" y="643467"/>
            <a:ext cx="40937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BB89D3BB-9A77-48E3-8C98-9A0A1DD4F7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95529" y="644382"/>
            <a:ext cx="3856024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AF8B71-E527-31A3-EB8E-5B7AA8640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2754" y="1522820"/>
            <a:ext cx="2748041" cy="3601914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  <a:cs typeface="Calibri Light"/>
              </a:rPr>
              <a:t>3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F9C5EB8-D943-A41A-B468-F7E00163F0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3065494"/>
              </p:ext>
            </p:extLst>
          </p:nvPr>
        </p:nvGraphicFramePr>
        <p:xfrm>
          <a:off x="5042848" y="643467"/>
          <a:ext cx="6489510" cy="5252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9512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E57A3F2-3497-430E-BCD2-151E9B574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88B1F424-0E60-4F04-AFC7-00E1F2110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521144" y="911116"/>
            <a:ext cx="687754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6B509DD1-7F4E-4C4D-9B18-626473A5F7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00164" y="643467"/>
            <a:ext cx="40937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BB89D3BB-9A77-48E3-8C98-9A0A1DD4F7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95529" y="644382"/>
            <a:ext cx="3856024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5AE179-F633-B26A-5918-90BF7CFE2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2754" y="1522820"/>
            <a:ext cx="2748041" cy="3601914"/>
          </a:xfrm>
        </p:spPr>
        <p:txBody>
          <a:bodyPr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  <a:cs typeface="Calibri Light"/>
              </a:rPr>
              <a:t>4</a:t>
            </a:r>
            <a:endParaRPr lang="en-US" sz="36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FBBADA2-4569-1B01-725B-53E7E36398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8279766"/>
              </p:ext>
            </p:extLst>
          </p:nvPr>
        </p:nvGraphicFramePr>
        <p:xfrm>
          <a:off x="5042848" y="643467"/>
          <a:ext cx="6489510" cy="5252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9511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DF58EA-A5A6-5C00-F155-0A1D3E57D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6000">
                <a:solidFill>
                  <a:schemeClr val="bg1"/>
                </a:solidFill>
                <a:cs typeface="Calibri Light"/>
              </a:rPr>
              <a:t>5</a:t>
            </a:r>
            <a:endParaRPr lang="en-US" sz="600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4054975-3D1B-C74F-41F9-6C2C39EF35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9174738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0651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82E5C9-CE89-18B8-10D6-549EB5ACB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6000">
                <a:solidFill>
                  <a:schemeClr val="bg1"/>
                </a:solidFill>
                <a:cs typeface="Calibri Light"/>
              </a:rPr>
              <a:t>6</a:t>
            </a:r>
            <a:endParaRPr lang="en-US" sz="600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15197B0-B302-A204-5B02-238C8B104F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1874861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5499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9543CD-6D8F-9F8C-85FD-ED4BB8196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6000">
                <a:solidFill>
                  <a:schemeClr val="bg1"/>
                </a:solidFill>
                <a:cs typeface="Calibri Light"/>
              </a:rPr>
              <a:t>7</a:t>
            </a:r>
            <a:endParaRPr lang="en-US" sz="600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9DDF844-2215-58A9-5D03-88B1D82237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9987815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956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9B92E7-B4AC-2A24-E26E-88A74EBB3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6000">
                <a:solidFill>
                  <a:schemeClr val="bg1"/>
                </a:solidFill>
                <a:cs typeface="Calibri Light"/>
              </a:rPr>
              <a:t>8</a:t>
            </a:r>
            <a:endParaRPr lang="en-US" sz="600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BE38A45-5AD1-ADD7-5269-09A9F9B36F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9286712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8111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ITSS</vt:lpstr>
      <vt:lpstr>1</vt:lpstr>
      <vt:lpstr>2</vt:lpstr>
      <vt:lpstr>3</vt:lpstr>
      <vt:lpstr>4</vt:lpstr>
      <vt:lpstr>5</vt:lpstr>
      <vt:lpstr>6</vt:lpstr>
      <vt:lpstr>7</vt:lpstr>
      <vt:lpstr>8</vt:lpstr>
      <vt:lpstr>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162</cp:revision>
  <dcterms:created xsi:type="dcterms:W3CDTF">2022-12-01T16:26:31Z</dcterms:created>
  <dcterms:modified xsi:type="dcterms:W3CDTF">2022-12-01T17:03:58Z</dcterms:modified>
</cp:coreProperties>
</file>